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6" r:id="rId4"/>
  </p:sldMasterIdLst>
  <p:notesMasterIdLst>
    <p:notesMasterId r:id="rId36"/>
  </p:notesMasterIdLst>
  <p:handoutMasterIdLst>
    <p:handoutMasterId r:id="rId37"/>
  </p:handoutMasterIdLst>
  <p:sldIdLst>
    <p:sldId id="286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87" r:id="rId35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4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571DFF-38F6-448A-99D1-3AE4670B15D2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78043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5560F32-950C-4110-B131-1D7C48FA2D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0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Computer vision means perception and interpretation of sensory signals.</a:t>
            </a:r>
          </a:p>
          <a:p>
            <a:pPr lvl="0"/>
            <a:r>
              <a:rPr lang="en-US" b="1"/>
              <a:t>&lt;click&gt;</a:t>
            </a:r>
            <a:r>
              <a:rPr lang="en-US"/>
              <a:t> Whereas we see lots of things here: a train, an accident,</a:t>
            </a:r>
          </a:p>
          <a:p>
            <a:pPr lvl="0"/>
            <a:r>
              <a:rPr lang="en-US" b="1"/>
              <a:t>&lt;click&gt;</a:t>
            </a:r>
            <a:r>
              <a:rPr lang="en-US"/>
              <a:t> the computer only sees a string of numbers.</a:t>
            </a:r>
          </a:p>
          <a:p>
            <a:pPr lvl="0"/>
            <a:r>
              <a:rPr lang="en-US" b="1"/>
              <a:t>&lt;click&gt; </a:t>
            </a:r>
            <a:r>
              <a:rPr lang="en-US"/>
              <a:t>The challenge is to tease out the meaning from these numbers that encode images and videos.</a:t>
            </a:r>
            <a:endParaRPr lang="en-US" b="1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EEC5B7-B16B-4A6D-9DB7-3AEAA173121F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79113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This diagram shows how a deep convolutional network works.</a:t>
            </a:r>
          </a:p>
          <a:p>
            <a:pPr lvl="0"/>
            <a:r>
              <a:rPr lang="en-US"/>
              <a:t>On the left, the image is passed to the network.</a:t>
            </a:r>
          </a:p>
          <a:p>
            <a:pPr lvl="0"/>
            <a:r>
              <a:rPr lang="en-US" b="1"/>
              <a:t>&lt;click&gt; </a:t>
            </a:r>
            <a:r>
              <a:rPr lang="en-US"/>
              <a:t>The first convolution layer applies various filters on the image, producing new “images”, where a high value indicates a presence of a low-level features such as an edge, or a disk shape.</a:t>
            </a:r>
          </a:p>
          <a:p>
            <a:pPr lvl="0"/>
            <a:r>
              <a:rPr lang="en-US" b="1"/>
              <a:t>&lt;click&gt; </a:t>
            </a:r>
            <a:r>
              <a:rPr lang="en-US"/>
              <a:t>The deeper layers are a bit more difficult to visualize, but we can show what kind of features they respond to.</a:t>
            </a:r>
          </a:p>
          <a:p>
            <a:pPr lvl="0"/>
            <a:r>
              <a:rPr lang="en-US"/>
              <a:t>The next layer could be sensitive to face segments, such as an eye or a nose or an eyebrow,</a:t>
            </a:r>
          </a:p>
          <a:p>
            <a:pPr lvl="0"/>
            <a:r>
              <a:rPr lang="en-US" b="1"/>
              <a:t>&lt;click&gt; </a:t>
            </a:r>
            <a:r>
              <a:rPr lang="en-US"/>
              <a:t>and a yet deeper layer could be sensitive to types of faces.</a:t>
            </a:r>
          </a:p>
          <a:p>
            <a:pPr lvl="0"/>
            <a:r>
              <a:rPr lang="en-US"/>
              <a:t>The final layers then interpret the presence of different features as probabilities of a particular object being in the image, and gives a high likelihood that this is a picture of a woman called Sara.</a:t>
            </a:r>
            <a:endParaRPr lang="en-US" b="1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0B68DA-1A6E-4ABB-803D-EC37439F8E5D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4547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Here I will illustrate how a deep learning system is trained.</a:t>
            </a:r>
          </a:p>
          <a:p>
            <a:pPr lvl="0"/>
            <a:r>
              <a:rPr lang="en-US"/>
              <a:t>Say that we have a partially trained network, and some training images,</a:t>
            </a:r>
          </a:p>
          <a:p>
            <a:pPr lvl="0"/>
            <a:r>
              <a:rPr lang="en-US" b="1"/>
              <a:t>&lt;click&gt; </a:t>
            </a:r>
            <a:r>
              <a:rPr lang="en-US"/>
              <a:t>of which we select one.</a:t>
            </a:r>
          </a:p>
          <a:p>
            <a:pPr lvl="0"/>
            <a:r>
              <a:rPr lang="en-US" b="1"/>
              <a:t>&lt;click&gt; </a:t>
            </a:r>
            <a:r>
              <a:rPr lang="en-US"/>
              <a:t>We pass the image in and analyze it using the network and they weights stored in the connections of the network,</a:t>
            </a:r>
          </a:p>
          <a:p>
            <a:pPr lvl="0"/>
            <a:r>
              <a:rPr lang="en-US" b="1"/>
              <a:t>&lt;click&gt;</a:t>
            </a:r>
            <a:r>
              <a:rPr lang="en-US"/>
              <a:t> and get a result that is wrong.</a:t>
            </a:r>
          </a:p>
          <a:p>
            <a:pPr lvl="0"/>
            <a:r>
              <a:rPr lang="en-US" b="1"/>
              <a:t>&lt;click&gt;</a:t>
            </a:r>
            <a:r>
              <a:rPr lang="en-US"/>
              <a:t> As we see that there was an error, we can propagate the errors backward, and modify the weights in the network so that the next time a similar image is shown, the system is more liklely to give a correct answer.</a:t>
            </a:r>
          </a:p>
          <a:p>
            <a:pPr lvl="0"/>
            <a:r>
              <a:rPr lang="en-US" b="1"/>
              <a:t>&lt;click – click&gt; </a:t>
            </a:r>
            <a:r>
              <a:rPr lang="en-US"/>
              <a:t>And then we repeat this with more training examples.</a:t>
            </a:r>
          </a:p>
          <a:p>
            <a:pPr lvl="0"/>
            <a:r>
              <a:rPr lang="en-US" b="1"/>
              <a:t>&lt;click&gt;</a:t>
            </a:r>
            <a:r>
              <a:rPr lang="en-US"/>
              <a:t> Eventually, we stop training, freeze the weights, </a:t>
            </a:r>
          </a:p>
          <a:p>
            <a:pPr lvl="0"/>
            <a:r>
              <a:rPr lang="en-US" b="1"/>
              <a:t>&lt;click&gt; </a:t>
            </a:r>
            <a:r>
              <a:rPr lang="en-US"/>
              <a:t>and can use the system to correctly analyze new images. 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D52BEA-0273-4D66-A016-12331345D70C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63835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2C9A89-B391-4A2C-87A2-1C3D5DB28C9E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5110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C207CE-4C36-46F1-B827-EEA2EA3D5119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53561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45CA269-1EB2-4D38-A8E0-BAD2EAD2F425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1351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AAA9DC8-7F31-4788-84B6-A4BC8517CEC6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43466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06FC60-8854-4021-8A09-DB0B990523AD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05462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CB11561-B011-4CE7-B53F-FAE882E3EFF1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06172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D8B029-4FBB-4222-A297-B3CBA8672BF2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70377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FEB8A7-B437-45D8-8ED8-EF0FC66DE1E9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533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same scene, even from the same point of view, may look dramatically different under different lighting conditions.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C41F37D-B044-466F-8936-CCD5934C7B97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43767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3AFB92-0767-480C-B769-ADF000F92E1A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30308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48A5A2-F703-4A54-834E-72B43D1FE716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73116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B9DBDA-BD98-4CA4-9922-3637AD2CF894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04857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D01B82F-1754-4CCF-AA4B-35847CDFC8D3}" type="slidenum">
              <a:t>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9754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6B2894C-B146-4DC0-BECF-558F109ACBF9}" type="slidenum">
              <a:t>28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04360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4B090A3-8077-459E-BCFD-85EC03F2E6B9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3870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5985609-6D68-484D-BF91-4236AB692D1F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899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7273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It is often not even easy to separate what are the objects in the foreground,</a:t>
            </a:r>
          </a:p>
          <a:p>
            <a:pPr lvl="0"/>
            <a:r>
              <a:rPr lang="en-US"/>
              <a:t>in this case two crabs,</a:t>
            </a:r>
          </a:p>
          <a:p>
            <a:pPr lvl="0"/>
            <a:r>
              <a:rPr lang="en-US"/>
              <a:t>and what is the background surface on which they are located.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BF8F6A1-4386-4BFA-88E8-A3F6950151C5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2620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When objects move fast, they become blurred, and difficult to recognize.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86E5A9-0DEE-42B9-BFA1-8D2F0E6649BD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6552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And often the objects remain partially hidden, </a:t>
            </a:r>
          </a:p>
          <a:p>
            <a:pPr lvl="0"/>
            <a:r>
              <a:rPr lang="en-US"/>
              <a:t>and are difficult to find among the clutter,</a:t>
            </a:r>
          </a:p>
          <a:p>
            <a:pPr lvl="0"/>
            <a:r>
              <a:rPr lang="en-US" b="1"/>
              <a:t>&lt;click&gt; </a:t>
            </a:r>
            <a:r>
              <a:rPr lang="en-US"/>
              <a:t>like the toy frog,</a:t>
            </a:r>
          </a:p>
          <a:p>
            <a:pPr lvl="0"/>
            <a:r>
              <a:rPr lang="en-US" b="1"/>
              <a:t>&lt;click&gt;</a:t>
            </a:r>
            <a:r>
              <a:rPr lang="en-US"/>
              <a:t> or the two train engines.</a:t>
            </a:r>
            <a:endParaRPr lang="en-US" b="1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15F29E-A940-4E70-8C13-0F67EBEA18E2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6183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OpenCV is an open source vision prototyping library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alibri"/>
              </a:rPr>
              <a:t>which has been downloaded over 3 Million times and has over 900 algorithms</a:t>
            </a:r>
          </a:p>
          <a:p>
            <a:pPr lvl="0"/>
            <a:r>
              <a:rPr lang="en-US"/>
              <a:t>OpenCV4Tegra comes with the Tegra SDK, and provides Tegra-specific acceleration for OpenCV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alibri"/>
              </a:rPr>
              <a:t>using OpenGL ES GLSL, ARM multithreading and NEON optimizations, and CUDA.</a:t>
            </a:r>
          </a:p>
          <a:p>
            <a:pPr lvl="0"/>
            <a:endParaRPr lang="en-US"/>
          </a:p>
          <a:p>
            <a:pPr lvl="0"/>
            <a:r>
              <a:rPr lang="en-US"/>
              <a:t>[Tegra Optimized Functions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alibri"/>
              </a:rPr>
              <a:t>50+ NEON and GLSL optimized functions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Calibri"/>
              </a:rPr>
              <a:t>250 CUDA optimized kernels]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D40D94-2739-4DC5-81A9-261CB2A1265E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48639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Neural networks were popular for a while in the 50’s and 60’s, giving a promise of doing similar computations as we do in our brains.</a:t>
            </a:r>
          </a:p>
          <a:p>
            <a:pPr lvl="0"/>
            <a:r>
              <a:rPr lang="en-US"/>
              <a:t>They were forgotten for a while, </a:t>
            </a:r>
          </a:p>
          <a:p>
            <a:pPr lvl="0"/>
            <a:r>
              <a:rPr lang="en-US" b="1"/>
              <a:t>&lt;click&gt; </a:t>
            </a:r>
            <a:r>
              <a:rPr lang="en-US"/>
              <a:t>resurfacing in the 80s, then forgotten again.</a:t>
            </a:r>
          </a:p>
          <a:p>
            <a:pPr lvl="0"/>
            <a:r>
              <a:rPr lang="en-US" b="1"/>
              <a:t>&lt;click&gt; </a:t>
            </a:r>
            <a:r>
              <a:rPr lang="en-US"/>
              <a:t>Now in this decade they are changing how computer vision is done and what can done with it.</a:t>
            </a:r>
            <a:endParaRPr lang="en-US" b="1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737063-2316-4F20-90D3-D619884BF6EA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80041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One of the successes in the 80’s was using convolution networks to analyze handwritten characters.</a:t>
            </a:r>
          </a:p>
          <a:p>
            <a:pPr lvl="0"/>
            <a:r>
              <a:rPr lang="en-US"/>
              <a:t>These systems were used to scan and decode mailing addresses on envelopes, and the money amounts in personal checks.</a:t>
            </a:r>
          </a:p>
          <a:p>
            <a:pPr lvl="0"/>
            <a:r>
              <a:rPr lang="en-US"/>
              <a:t>But those early systems mostly failed on more complex tasks.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D20F5A-0B28-4D6A-B835-96B34529A9D8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52882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100">
                <a:latin typeface="Trebuchet MS" pitchFamily="34"/>
              </a:rPr>
              <a:t>The modern deep learning systems can handle much more challenging vision tasks than recognizing handwritten characters.</a:t>
            </a:r>
          </a:p>
          <a:p>
            <a:pPr lvl="0"/>
            <a:r>
              <a:rPr lang="en-US" sz="1100">
                <a:latin typeface="Trebuchet MS" pitchFamily="34"/>
              </a:rPr>
              <a:t>Imagenet is a research competition where computer vision and machine learning systems first get to see over a million images of 1000 different types of objects.</a:t>
            </a:r>
          </a:p>
          <a:p>
            <a:pPr lvl="0"/>
            <a:r>
              <a:rPr lang="en-US" sz="1100">
                <a:latin typeface="Trebuchet MS" pitchFamily="34"/>
              </a:rPr>
              <a:t>Then they are given new images that they haven’t seen before, and they need to recognize and locate the objects in those images.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84342FC-A058-41E6-80B4-30A3B09049BA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228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://creativecommons.org/licenses/by-nc/4.0/legalcode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A56700-E16A-40C4-8809-E4A21CDCAF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85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4C238D-87EB-46EB-A27C-74F1C1FE51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854" y="301623"/>
            <a:ext cx="2266953" cy="585152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3210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2A307D-3852-4712-97A9-FCECDD672A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2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Imag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0" y="0"/>
            <a:ext cx="10080629" cy="7559673"/>
            <a:chOff x="0" y="0"/>
            <a:chExt cx="10080629" cy="7559673"/>
          </a:xfrm>
        </p:grpSpPr>
        <p:pic>
          <p:nvPicPr>
            <p:cNvPr id="3" name="Picture 8"/>
            <p:cNvPicPr>
              <a:picLocks noChangeAspect="1"/>
            </p:cNvPicPr>
            <p:nvPr/>
          </p:nvPicPr>
          <p:blipFill>
            <a:blip r:embed="rId2"/>
            <a:srcRect t="9528" b="9530"/>
            <a:stretch>
              <a:fillRect/>
            </a:stretch>
          </p:blipFill>
          <p:spPr>
            <a:xfrm>
              <a:off x="0" y="0"/>
              <a:ext cx="10080629" cy="755967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1"/>
            <p:cNvSpPr/>
            <p:nvPr/>
          </p:nvSpPr>
          <p:spPr>
            <a:xfrm>
              <a:off x="0" y="0"/>
              <a:ext cx="10080629" cy="7559673"/>
            </a:xfrm>
            <a:prstGeom prst="rect">
              <a:avLst/>
            </a:prstGeom>
            <a:solidFill>
              <a:srgbClr val="191919">
                <a:alpha val="8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1996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653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endParaRPr>
            </a:p>
          </p:txBody>
        </p:sp>
      </p:grpSp>
      <p:sp>
        <p:nvSpPr>
          <p:cNvPr id="5" name="Rectangle 7"/>
          <p:cNvSpPr/>
          <p:nvPr/>
        </p:nvSpPr>
        <p:spPr>
          <a:xfrm flipV="1">
            <a:off x="0" y="0"/>
            <a:ext cx="10080629" cy="755967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8000"/>
                </a:srgbClr>
              </a:gs>
              <a:gs pos="100000">
                <a:srgbClr val="FFFFFF">
                  <a:alpha val="0"/>
                </a:srgbClr>
              </a:gs>
            </a:gsLst>
            <a:lin ang="27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84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6" name="Rectangle 4"/>
          <p:cNvSpPr txBox="1">
            <a:spLocks noGrp="1"/>
          </p:cNvSpPr>
          <p:nvPr>
            <p:ph type="subTitle" idx="4294967295"/>
          </p:nvPr>
        </p:nvSpPr>
        <p:spPr>
          <a:xfrm>
            <a:off x="2506224" y="5876995"/>
            <a:ext cx="7148779" cy="36382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60"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" name="Title 304"/>
          <p:cNvSpPr txBox="1">
            <a:spLocks noGrp="1"/>
          </p:cNvSpPr>
          <p:nvPr>
            <p:ph type="title"/>
          </p:nvPr>
        </p:nvSpPr>
        <p:spPr>
          <a:xfrm>
            <a:off x="2483821" y="5255001"/>
            <a:ext cx="7159980" cy="621984"/>
          </a:xfr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pic>
        <p:nvPicPr>
          <p:cNvPr id="8" name="Picture 17"/>
          <p:cNvPicPr>
            <a:picLocks noChangeAspect="1"/>
          </p:cNvPicPr>
          <p:nvPr/>
        </p:nvPicPr>
        <p:blipFill>
          <a:blip r:embed="rId3"/>
          <a:srcRect l="12327"/>
          <a:stretch>
            <a:fillRect/>
          </a:stretch>
        </p:blipFill>
        <p:spPr>
          <a:xfrm>
            <a:off x="0" y="917179"/>
            <a:ext cx="4924510" cy="120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8" y="1216837"/>
            <a:ext cx="3288831" cy="6065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22"/>
          <p:cNvPicPr>
            <a:picLocks noChangeAspect="1"/>
          </p:cNvPicPr>
          <p:nvPr/>
        </p:nvPicPr>
        <p:blipFill>
          <a:blip r:embed="rId5"/>
          <a:srcRect r="3944"/>
          <a:stretch>
            <a:fillRect/>
          </a:stretch>
        </p:blipFill>
        <p:spPr>
          <a:xfrm>
            <a:off x="1644877" y="2206346"/>
            <a:ext cx="8435751" cy="8960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145" y="2339108"/>
            <a:ext cx="2033717" cy="6142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itle 10"/>
          <p:cNvSpPr txBox="1"/>
          <p:nvPr/>
        </p:nvSpPr>
        <p:spPr>
          <a:xfrm>
            <a:off x="5235378" y="596938"/>
            <a:ext cx="4845250" cy="6219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1995" tIns="55997" rIns="111995" bIns="55997" anchor="b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74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Robotics Teaching Kit</a:t>
            </a:r>
          </a:p>
        </p:txBody>
      </p:sp>
      <p:sp>
        <p:nvSpPr>
          <p:cNvPr id="13" name="Subtitle 11"/>
          <p:cNvSpPr txBox="1"/>
          <p:nvPr/>
        </p:nvSpPr>
        <p:spPr>
          <a:xfrm>
            <a:off x="5235378" y="1135593"/>
            <a:ext cx="4778709" cy="3845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1995" tIns="55997" rIns="111995" bIns="55997" anchor="t" anchorCtr="0" compatLnSpc="1">
            <a:noAutofit/>
          </a:bodyPr>
          <a:lstStyle/>
          <a:p>
            <a:pPr marL="0" marR="0" lvl="0" indent="0" algn="l" defTabSz="346457" rtl="0" fontAlgn="auto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5" b="0" i="0" u="none" strike="noStrike" kern="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With ‘Jet’</a:t>
            </a:r>
          </a:p>
        </p:txBody>
      </p:sp>
    </p:spTree>
    <p:extLst>
      <p:ext uri="{BB962C8B-B14F-4D97-AF65-F5344CB8AC3E}">
        <p14:creationId xmlns:p14="http://schemas.microsoft.com/office/powerpoint/2010/main" val="61458359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7830" y="425580"/>
            <a:ext cx="9164967" cy="60119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4294967295"/>
          </p:nvPr>
        </p:nvSpPr>
        <p:spPr>
          <a:xfrm>
            <a:off x="470193" y="2386702"/>
            <a:ext cx="9139766" cy="4717417"/>
          </a:xfrm>
        </p:spPr>
        <p:txBody>
          <a:bodyPr/>
          <a:lstStyle>
            <a:lvl1pPr>
              <a:defRPr sz="2450"/>
            </a:lvl1pPr>
            <a:lvl2pPr>
              <a:defRPr sz="2205"/>
            </a:lvl2pPr>
            <a:lvl3pPr>
              <a:defRPr sz="196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57830" y="1506007"/>
            <a:ext cx="9164967" cy="643582"/>
          </a:xfrm>
        </p:spPr>
        <p:txBody>
          <a:bodyPr anchor="ctr"/>
          <a:lstStyle>
            <a:lvl1pPr marL="0" indent="0">
              <a:buNone/>
              <a:defRPr sz="294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856682"/>
      </p:ext>
    </p:extLst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7830" y="425580"/>
            <a:ext cx="9164967" cy="60119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4294967295"/>
          </p:nvPr>
        </p:nvSpPr>
        <p:spPr>
          <a:xfrm>
            <a:off x="470193" y="2386702"/>
            <a:ext cx="9139766" cy="4717417"/>
          </a:xfrm>
        </p:spPr>
        <p:txBody>
          <a:bodyPr/>
          <a:lstStyle>
            <a:lvl1pPr>
              <a:defRPr sz="2450"/>
            </a:lvl1pPr>
            <a:lvl2pPr>
              <a:defRPr sz="2205"/>
            </a:lvl2pPr>
            <a:lvl3pPr>
              <a:defRPr sz="196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57830" y="1501069"/>
            <a:ext cx="9164967" cy="643582"/>
          </a:xfrm>
        </p:spPr>
        <p:txBody>
          <a:bodyPr anchor="ctr"/>
          <a:lstStyle>
            <a:lvl1pPr marL="0" indent="0">
              <a:buNone/>
              <a:defRPr sz="294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/>
          <p:nvPr/>
        </p:nvSpPr>
        <p:spPr>
          <a:xfrm>
            <a:off x="0" y="7247607"/>
            <a:ext cx="10080629" cy="316656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1996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53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154" y="7411952"/>
            <a:ext cx="294921" cy="941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41996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0CDBB0-4FEE-4CCC-9346-98DA513358D9}" type="slidenum">
              <a:t>‹#›</a:t>
            </a:fld>
            <a:r>
              <a:rPr lang="en-US" sz="612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ea typeface="MS PGothic" pitchFamily="34"/>
                <a:cs typeface="Arial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738318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7830" y="425580"/>
            <a:ext cx="9164967" cy="60119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4294967295"/>
          </p:nvPr>
        </p:nvSpPr>
        <p:spPr>
          <a:xfrm>
            <a:off x="470193" y="1635130"/>
            <a:ext cx="9139766" cy="54252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4496057"/>
      </p:ext>
    </p:extLst>
  </p:cSld>
  <p:clrMapOvr>
    <a:masterClrMapping/>
  </p:clrMapOvr>
  <p:transition spd="med"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7830" y="425580"/>
            <a:ext cx="9164967" cy="601190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056111"/>
      </p:ext>
    </p:extLst>
  </p:cSld>
  <p:clrMapOvr>
    <a:masterClrMapping/>
  </p:clrMapOvr>
  <p:transition spd="med"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7830" y="425580"/>
            <a:ext cx="9164967" cy="601190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57830" y="1545281"/>
            <a:ext cx="9164967" cy="643582"/>
          </a:xfrm>
        </p:spPr>
        <p:txBody>
          <a:bodyPr anchor="ctr" anchorCtr="1"/>
          <a:lstStyle>
            <a:lvl1pPr marL="0" indent="0" algn="ctr">
              <a:buNone/>
              <a:defRPr sz="294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050487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Imag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0" y="0"/>
            <a:ext cx="10080629" cy="7559673"/>
            <a:chOff x="0" y="0"/>
            <a:chExt cx="10080629" cy="7559673"/>
          </a:xfrm>
        </p:grpSpPr>
        <p:pic>
          <p:nvPicPr>
            <p:cNvPr id="3" name="Picture 8"/>
            <p:cNvPicPr>
              <a:picLocks noChangeAspect="1"/>
            </p:cNvPicPr>
            <p:nvPr/>
          </p:nvPicPr>
          <p:blipFill>
            <a:blip r:embed="rId2"/>
            <a:srcRect t="9528" b="9530"/>
            <a:stretch>
              <a:fillRect/>
            </a:stretch>
          </p:blipFill>
          <p:spPr>
            <a:xfrm>
              <a:off x="0" y="0"/>
              <a:ext cx="10080629" cy="755967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" name="Rectangle 1"/>
            <p:cNvSpPr/>
            <p:nvPr/>
          </p:nvSpPr>
          <p:spPr>
            <a:xfrm>
              <a:off x="0" y="0"/>
              <a:ext cx="10080629" cy="7559673"/>
            </a:xfrm>
            <a:prstGeom prst="rect">
              <a:avLst/>
            </a:prstGeom>
            <a:solidFill>
              <a:srgbClr val="191919">
                <a:alpha val="8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1996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653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endParaRPr>
            </a:p>
          </p:txBody>
        </p:sp>
      </p:grpSp>
      <p:sp>
        <p:nvSpPr>
          <p:cNvPr id="5" name="Rectangle 7"/>
          <p:cNvSpPr/>
          <p:nvPr/>
        </p:nvSpPr>
        <p:spPr>
          <a:xfrm flipV="1">
            <a:off x="0" y="0"/>
            <a:ext cx="10080629" cy="755967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28000"/>
                </a:srgbClr>
              </a:gs>
              <a:gs pos="100000">
                <a:srgbClr val="FFFFFF">
                  <a:alpha val="0"/>
                </a:srgbClr>
              </a:gs>
            </a:gsLst>
            <a:lin ang="27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84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rcRect l="12327"/>
          <a:stretch>
            <a:fillRect/>
          </a:stretch>
        </p:blipFill>
        <p:spPr>
          <a:xfrm>
            <a:off x="0" y="917179"/>
            <a:ext cx="4924510" cy="12058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8" y="1216837"/>
            <a:ext cx="3288831" cy="6065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2"/>
          <p:cNvPicPr>
            <a:picLocks noChangeAspect="1"/>
          </p:cNvPicPr>
          <p:nvPr/>
        </p:nvPicPr>
        <p:blipFill>
          <a:blip r:embed="rId5"/>
          <a:srcRect r="3944"/>
          <a:stretch>
            <a:fillRect/>
          </a:stretch>
        </p:blipFill>
        <p:spPr>
          <a:xfrm>
            <a:off x="1644877" y="2206346"/>
            <a:ext cx="8435751" cy="8960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145" y="2339108"/>
            <a:ext cx="2033717" cy="6142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itle 10"/>
          <p:cNvSpPr txBox="1"/>
          <p:nvPr/>
        </p:nvSpPr>
        <p:spPr>
          <a:xfrm>
            <a:off x="5633618" y="596938"/>
            <a:ext cx="4447010" cy="6219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1995" tIns="55997" rIns="111995" bIns="55997" anchor="b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74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JetBot Teaching Kit</a:t>
            </a:r>
          </a:p>
        </p:txBody>
      </p:sp>
      <p:sp>
        <p:nvSpPr>
          <p:cNvPr id="11" name="Subtitle 11"/>
          <p:cNvSpPr txBox="1"/>
          <p:nvPr/>
        </p:nvSpPr>
        <p:spPr>
          <a:xfrm>
            <a:off x="5700159" y="1135593"/>
            <a:ext cx="4313928" cy="3845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11995" tIns="55997" rIns="111995" bIns="55997" anchor="t" anchorCtr="0" compatLnSpc="1">
            <a:noAutofit/>
          </a:bodyPr>
          <a:lstStyle/>
          <a:p>
            <a:pPr marL="0" marR="0" lvl="0" indent="0" algn="l" defTabSz="346457" rtl="0" fontAlgn="auto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5" b="0" i="0" u="none" strike="noStrike" kern="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Robotics with Jetson</a:t>
            </a:r>
          </a:p>
        </p:txBody>
      </p:sp>
      <p:sp>
        <p:nvSpPr>
          <p:cNvPr id="12" name="Subtitle 11"/>
          <p:cNvSpPr txBox="1">
            <a:spLocks noGrp="1"/>
          </p:cNvSpPr>
          <p:nvPr>
            <p:ph type="subTitle" idx="4294967295"/>
          </p:nvPr>
        </p:nvSpPr>
        <p:spPr>
          <a:xfrm>
            <a:off x="77632" y="5324295"/>
            <a:ext cx="9936455" cy="962954"/>
          </a:xfrm>
        </p:spPr>
        <p:txBody>
          <a:bodyPr anchorCtr="1"/>
          <a:lstStyle>
            <a:lvl1pPr marL="0" indent="0" algn="ctr">
              <a:buNone/>
              <a:defRPr sz="1715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The GPU Teaching Kit is licensed by NVIDIA and California Polytechnic State University under the </a:t>
            </a:r>
            <a:r>
              <a:rPr lang="en-US">
                <a:hlinkClick r:id="rId7"/>
              </a:rPr>
              <a:t>Creative Commons Attribution-NonCommercial 4.0 International License.</a:t>
            </a:r>
            <a:endParaRPr lang="en-US"/>
          </a:p>
        </p:txBody>
      </p:sp>
      <p:pic>
        <p:nvPicPr>
          <p:cNvPr id="13" name="Picture 2" descr="Creative Commons License">
            <a:hlinkClick r:id="rId7"/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526947" y="4872298"/>
            <a:ext cx="1026734" cy="36165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279965812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 txBox="1">
            <a:spLocks noGrp="1"/>
          </p:cNvSpPr>
          <p:nvPr>
            <p:ph type="sldNum" sz="quarter" idx="8"/>
          </p:nvPr>
        </p:nvSpPr>
        <p:spPr>
          <a:xfrm>
            <a:off x="9692329" y="7052529"/>
            <a:ext cx="475990" cy="402482"/>
          </a:xfrm>
          <a:prstGeom prst="rect">
            <a:avLst/>
          </a:prstGeom>
          <a:noFill/>
          <a:ln>
            <a:noFill/>
          </a:ln>
        </p:spPr>
        <p:txBody>
          <a:bodyPr vert="horz" wrap="square" lIns="82296" tIns="41148" rIns="82296" bIns="41148" anchor="ctr" anchorCtr="0" compatLnSpc="1">
            <a:noAutofit/>
          </a:bodyPr>
          <a:lstStyle>
            <a:lvl1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80" b="0" i="0" u="none" strike="noStrike" kern="1200" cap="none" spc="0" baseline="0">
                <a:solidFill>
                  <a:srgbClr val="006A9A"/>
                </a:solidFill>
                <a:uFillTx/>
                <a:latin typeface="Trebuchet MS" pitchFamily="34"/>
              </a:defRPr>
            </a:lvl1pPr>
          </a:lstStyle>
          <a:p>
            <a:pPr lvl="0"/>
            <a:fld id="{4D06B150-C32C-494F-BADB-0532B83FF302}" type="slidenum">
              <a:t>‹#›</a:t>
            </a:fld>
            <a:endParaRPr lang="en-US"/>
          </a:p>
        </p:txBody>
      </p:sp>
      <p:grpSp>
        <p:nvGrpSpPr>
          <p:cNvPr id="3" name="Group 12"/>
          <p:cNvGrpSpPr/>
          <p:nvPr/>
        </p:nvGrpSpPr>
        <p:grpSpPr>
          <a:xfrm>
            <a:off x="0" y="0"/>
            <a:ext cx="10080629" cy="7559673"/>
            <a:chOff x="0" y="0"/>
            <a:chExt cx="10080629" cy="7559673"/>
          </a:xfrm>
        </p:grpSpPr>
        <p:pic>
          <p:nvPicPr>
            <p:cNvPr id="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080629" cy="755967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5" name="Rectangle 14"/>
            <p:cNvSpPr/>
            <p:nvPr/>
          </p:nvSpPr>
          <p:spPr>
            <a:xfrm>
              <a:off x="0" y="0"/>
              <a:ext cx="10080629" cy="7559673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07961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84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endParaRPr>
            </a:p>
          </p:txBody>
        </p:sp>
      </p:grpSp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457830" y="496830"/>
            <a:ext cx="9164967" cy="617466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 txBox="1">
            <a:spLocks noGrp="1"/>
          </p:cNvSpPr>
          <p:nvPr>
            <p:ph idx="4294967295"/>
          </p:nvPr>
        </p:nvSpPr>
        <p:spPr>
          <a:xfrm>
            <a:off x="470431" y="2288093"/>
            <a:ext cx="9139766" cy="4786554"/>
          </a:xfrm>
        </p:spPr>
        <p:txBody>
          <a:bodyPr/>
          <a:lstStyle>
            <a:lvl1pPr marL="255492" indent="-255492">
              <a:buSzPts val="2205"/>
              <a:buBlip>
                <a:blip r:embed="rId3"/>
              </a:buBlip>
              <a:defRPr/>
            </a:lvl1pPr>
            <a:lvl2pPr marL="885468" indent="-255492">
              <a:buSzPts val="1715"/>
              <a:buBlip>
                <a:blip r:embed="rId3"/>
              </a:buBlip>
              <a:defRPr/>
            </a:lvl2pPr>
            <a:lvl3pPr marL="1384200" indent="-183739">
              <a:buSzPts val="2205"/>
              <a:buBlip>
                <a:blip r:embed="rId3"/>
              </a:buBlip>
              <a:defRPr sz="2205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57830" y="1353275"/>
            <a:ext cx="9164967" cy="643582"/>
          </a:xfrm>
        </p:spPr>
        <p:txBody>
          <a:bodyPr anchorCtr="1"/>
          <a:lstStyle>
            <a:lvl1pPr marL="0" indent="0" algn="ctr">
              <a:buNone/>
              <a:defRPr sz="3062">
                <a:solidFill>
                  <a:srgbClr val="333333"/>
                </a:solidFill>
                <a:latin typeface="Trebuchet MS" pitchFamily="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607284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BB40FE-AD8B-4ACD-8D69-0841738589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12343" y="98627"/>
            <a:ext cx="8455941" cy="621984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4611" y="1763539"/>
            <a:ext cx="4542986" cy="5208943"/>
          </a:xfrm>
        </p:spPr>
        <p:txBody>
          <a:bodyPr/>
          <a:lstStyle>
            <a:lvl1pPr>
              <a:buSzPts val="2694"/>
              <a:buBlip>
                <a:blip r:embed="rId2"/>
              </a:buBlip>
              <a:defRPr sz="2695">
                <a:solidFill>
                  <a:srgbClr val="FFFFFF"/>
                </a:solidFill>
              </a:defRPr>
            </a:lvl1pPr>
            <a:lvl2pPr>
              <a:buSzPts val="2205"/>
              <a:buBlip>
                <a:blip r:embed="rId2"/>
              </a:buBlip>
              <a:defRPr sz="2205">
                <a:solidFill>
                  <a:srgbClr val="FFFFFF"/>
                </a:solidFill>
              </a:defRPr>
            </a:lvl2pPr>
            <a:lvl3pPr>
              <a:buSzPts val="1960"/>
              <a:buBlip>
                <a:blip r:embed="rId2"/>
              </a:buBlip>
              <a:defRPr sz="1960">
                <a:solidFill>
                  <a:srgbClr val="FFFFFF"/>
                </a:solidFill>
              </a:defRPr>
            </a:lvl3pPr>
            <a:lvl4pPr marL="1630292" marR="0" lvl="3" indent="-209982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en-US" sz="1960" b="0" i="0" u="none" strike="noStrike" kern="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1945267" marR="0" lvl="4" indent="-209982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»"/>
              <a:tabLst/>
              <a:defRPr lang="en-US" sz="1960" b="0" i="0" u="none" strike="noStrike" kern="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187619" y="1763539"/>
            <a:ext cx="4542986" cy="5208943"/>
          </a:xfrm>
        </p:spPr>
        <p:txBody>
          <a:bodyPr/>
          <a:lstStyle>
            <a:lvl1pPr>
              <a:buSzPts val="2694"/>
              <a:buBlip>
                <a:blip r:embed="rId2"/>
              </a:buBlip>
              <a:defRPr sz="2695">
                <a:solidFill>
                  <a:srgbClr val="FFFFFF"/>
                </a:solidFill>
              </a:defRPr>
            </a:lvl1pPr>
            <a:lvl2pPr>
              <a:buSzPts val="2205"/>
              <a:buBlip>
                <a:blip r:embed="rId2"/>
              </a:buBlip>
              <a:defRPr sz="2205" b="1">
                <a:solidFill>
                  <a:srgbClr val="FFFFFF"/>
                </a:solidFill>
              </a:defRPr>
            </a:lvl2pPr>
            <a:lvl3pPr>
              <a:buSzPts val="1960"/>
              <a:buBlip>
                <a:blip r:embed="rId2"/>
              </a:buBlip>
              <a:defRPr sz="1960" b="1">
                <a:solidFill>
                  <a:srgbClr val="FFFFFF"/>
                </a:solidFill>
              </a:defRPr>
            </a:lvl3pPr>
            <a:lvl4pPr marL="1630292" marR="0" lvl="3" indent="-209982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en-US" sz="1960" b="0" i="0" u="none" strike="noStrike" kern="0" cap="none" spc="0" baseline="0">
                <a:solidFill>
                  <a:srgbClr val="FFFFFF"/>
                </a:solidFill>
                <a:uFillTx/>
                <a:latin typeface="Trebuchet MS"/>
              </a:defRPr>
            </a:lvl4pPr>
            <a:lvl5pPr marL="1945267" marR="0" lvl="4" indent="-209982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»"/>
              <a:tabLst/>
              <a:defRPr lang="en-US" sz="1960" b="0" i="0" u="none" strike="noStrike" kern="0" cap="none" spc="0" baseline="0">
                <a:solidFill>
                  <a:srgbClr val="FFFFFF"/>
                </a:solidFill>
                <a:uFillTx/>
                <a:latin typeface="Trebuchet M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026650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799991" flipH="1">
            <a:off x="-20" y="-1"/>
            <a:ext cx="10080629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6"/>
          <p:cNvSpPr/>
          <p:nvPr/>
        </p:nvSpPr>
        <p:spPr>
          <a:xfrm rot="5399996" flipV="1">
            <a:off x="1260458" y="-1260478"/>
            <a:ext cx="7559673" cy="1008062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100794" tIns="50401" rIns="100794" bIns="50401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84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7830" y="6378717"/>
            <a:ext cx="9164967" cy="617466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6961828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9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/>
          <p:cNvSpPr/>
          <p:nvPr/>
        </p:nvSpPr>
        <p:spPr>
          <a:xfrm flipH="1">
            <a:off x="0" y="0"/>
            <a:ext cx="10080629" cy="755967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100794" tIns="50401" rIns="100794" bIns="50401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84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4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535966" y="2831576"/>
            <a:ext cx="3736988" cy="1891244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062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2374875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2624" y="7055693"/>
            <a:ext cx="10077995" cy="50398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9" y="6982413"/>
            <a:ext cx="10077995" cy="70555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ctrTitle"/>
          </p:nvPr>
        </p:nvSpPr>
        <p:spPr>
          <a:xfrm>
            <a:off x="907258" y="836602"/>
            <a:ext cx="8316513" cy="3931033"/>
          </a:xfrm>
        </p:spPr>
        <p:txBody>
          <a:bodyPr/>
          <a:lstStyle>
            <a:lvl1pPr>
              <a:defRPr sz="6614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 txBox="1">
            <a:spLocks noGrp="1"/>
          </p:cNvSpPr>
          <p:nvPr>
            <p:ph type="subTitle" idx="1"/>
          </p:nvPr>
        </p:nvSpPr>
        <p:spPr>
          <a:xfrm>
            <a:off x="909544" y="4911498"/>
            <a:ext cx="8316513" cy="1259942"/>
          </a:xfrm>
        </p:spPr>
        <p:txBody>
          <a:bodyPr lIns="91440" rIns="91440"/>
          <a:lstStyle>
            <a:lvl1pPr marL="0" indent="0">
              <a:buNone/>
              <a:defRPr sz="1984" cap="all" spc="165">
                <a:solidFill>
                  <a:srgbClr val="637052"/>
                </a:solidFill>
                <a:latin typeface="Calibr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82FDCFE0-172F-4C1A-80B8-A1C7C45C9876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3036E0DD-B1BA-42D6-B735-234ABA386C1B}" type="slidenum"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15" y="4787798"/>
            <a:ext cx="8165309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630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4A40AA12-B02F-4A60-8F33-0FDEEF1A304B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012298CB-A313-44B9-81C3-ED827E741F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4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2624" y="7055693"/>
            <a:ext cx="10077995" cy="50398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9" y="6982413"/>
            <a:ext cx="10077995" cy="70555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907258" y="836602"/>
            <a:ext cx="8316513" cy="3931033"/>
          </a:xfrm>
        </p:spPr>
        <p:txBody>
          <a:bodyPr/>
          <a:lstStyle>
            <a:lvl1pPr>
              <a:defRPr sz="6614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 txBox="1">
            <a:spLocks noGrp="1"/>
          </p:cNvSpPr>
          <p:nvPr>
            <p:ph type="body" idx="1"/>
          </p:nvPr>
        </p:nvSpPr>
        <p:spPr>
          <a:xfrm>
            <a:off x="907258" y="4908746"/>
            <a:ext cx="8316513" cy="1259942"/>
          </a:xfrm>
        </p:spPr>
        <p:txBody>
          <a:bodyPr lIns="91440" rIns="91440"/>
          <a:lstStyle>
            <a:lvl1pPr marL="0" indent="0">
              <a:buNone/>
              <a:defRPr sz="1984" cap="all" spc="165">
                <a:solidFill>
                  <a:srgbClr val="637052"/>
                </a:solidFill>
                <a:latin typeface="Calibri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4F3E909E-176C-419D-94C2-4E623FFE11C8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25FFAC21-C1AA-4C5C-9CF2-575C1D85CFB1}" type="slidenum"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15" y="4787798"/>
            <a:ext cx="8165309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983406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907258" y="2034576"/>
            <a:ext cx="4082649" cy="44350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141122" y="2034576"/>
            <a:ext cx="4082649" cy="44350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721E7DC4-3C9D-456C-9F8B-7BBE7ECD39E5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7E901CC8-71D6-467E-B124-68DD6BDA88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11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907258" y="2034933"/>
            <a:ext cx="4082649" cy="811612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63705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907258" y="2846545"/>
            <a:ext cx="4082649" cy="37238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41122" y="2034933"/>
            <a:ext cx="4082649" cy="811612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63705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5141122" y="2846545"/>
            <a:ext cx="4082649" cy="37238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772E3DED-7D9D-4FC4-A2E6-6DEE9C3E3653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93E56CA7-358F-468F-820A-8B7846766D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1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44F7EC80-F34B-4D7D-8C8F-39AC395B1323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E7AB5F81-C197-42C1-8AE2-EECD3BE7E4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1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2624" y="7055693"/>
            <a:ext cx="10077995" cy="50398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9" y="6982413"/>
            <a:ext cx="10077995" cy="70555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8CAA08B8-C942-4907-A9B4-A931704E4109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5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AC15B782-90A2-48CF-8056-54666D7942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58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FF623F-0338-470E-9188-D9DC3D774B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7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18" y="0"/>
            <a:ext cx="3349282" cy="7559673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3340422" y="0"/>
            <a:ext cx="52925" cy="7559673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378022" y="655167"/>
            <a:ext cx="2646163" cy="2519894"/>
          </a:xfrm>
        </p:spPr>
        <p:txBody>
          <a:bodyPr/>
          <a:lstStyle>
            <a:lvl1pPr>
              <a:defRPr sz="2976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3969245" y="806363"/>
            <a:ext cx="5367930" cy="57957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2"/>
          </p:nvPr>
        </p:nvSpPr>
        <p:spPr>
          <a:xfrm>
            <a:off x="378022" y="3225463"/>
            <a:ext cx="2646163" cy="3724854"/>
          </a:xfrm>
        </p:spPr>
        <p:txBody>
          <a:bodyPr lIns="91440" rIns="91440"/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half" idx="7"/>
          </p:nvPr>
        </p:nvSpPr>
        <p:spPr>
          <a:xfrm>
            <a:off x="384898" y="7120716"/>
            <a:ext cx="2165043" cy="402482"/>
          </a:xfrm>
        </p:spPr>
        <p:txBody>
          <a:bodyPr/>
          <a:lstStyle>
            <a:lvl1pPr defTabSz="914400">
              <a:defRPr/>
            </a:lvl1pPr>
          </a:lstStyle>
          <a:p>
            <a:pPr lvl="0"/>
            <a:fld id="{CB15E0DF-F259-455D-8D0A-B9A225303B84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8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3969245" y="7120716"/>
            <a:ext cx="3843241" cy="402482"/>
          </a:xfrm>
        </p:spPr>
        <p:txBody>
          <a:bodyPr anchorCtr="0"/>
          <a:lstStyle>
            <a:lvl1pPr algn="l" defTabSz="914400">
              <a:defRPr>
                <a:solidFill>
                  <a:srgbClr val="63705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9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>
                <a:solidFill>
                  <a:srgbClr val="637052"/>
                </a:solidFill>
              </a:defRPr>
            </a:lvl1pPr>
          </a:lstStyle>
          <a:p>
            <a:pPr lvl="0"/>
            <a:fld id="{EB25909D-7534-45C0-A2DC-01C6A9A9B1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0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5459763"/>
            <a:ext cx="10077995" cy="209991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9" y="5417957"/>
            <a:ext cx="10077995" cy="70555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907258" y="5594162"/>
            <a:ext cx="8361877" cy="907157"/>
          </a:xfrm>
        </p:spPr>
        <p:txBody>
          <a:bodyPr tIns="0" bIns="0">
            <a:noAutofit/>
          </a:bodyPr>
          <a:lstStyle>
            <a:lvl1pPr>
              <a:defRPr sz="2976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 txBox="1">
            <a:spLocks noGrp="1"/>
          </p:cNvSpPr>
          <p:nvPr>
            <p:ph type="pic" idx="1"/>
          </p:nvPr>
        </p:nvSpPr>
        <p:spPr>
          <a:xfrm>
            <a:off x="9" y="0"/>
            <a:ext cx="10080610" cy="5417957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2646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2"/>
          </p:nvPr>
        </p:nvSpPr>
        <p:spPr>
          <a:xfrm>
            <a:off x="907258" y="6511396"/>
            <a:ext cx="8361877" cy="655167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495"/>
              </a:spcAft>
              <a:buNone/>
              <a:defRPr sz="124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A2C13881-3624-4F34-BA9E-08F55C7B2FC4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8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4CB992FD-2179-4DAC-B727-B559B61C93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FA7356CC-91C5-4EC8-9EA2-4DEF10A21502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30AD03AA-2B0E-4EA1-87A6-4E47E629E7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9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2624" y="7055693"/>
            <a:ext cx="10077995" cy="50398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9" y="6982413"/>
            <a:ext cx="10077995" cy="70555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213948" y="457218"/>
            <a:ext cx="2173638" cy="634649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93042" y="457218"/>
            <a:ext cx="6394892" cy="6346493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34F23BA6-D968-445A-93C7-B4AA6904E8C8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BBEA977A-BBE0-4BAA-800C-FC7BA4843A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69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042" y="402482"/>
            <a:ext cx="8694535" cy="14611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4035" y="1769171"/>
            <a:ext cx="4471964" cy="21069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102004" y="1769171"/>
            <a:ext cx="4473281" cy="21069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04035" y="4044080"/>
            <a:ext cx="9071250" cy="21069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4000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042" y="402482"/>
            <a:ext cx="8694535" cy="14611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4035" y="1769171"/>
            <a:ext cx="9071250" cy="21069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504035" y="4044080"/>
            <a:ext cx="9071250" cy="21069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1726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2624" y="7055693"/>
            <a:ext cx="10077995" cy="50398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3" name="Rectangle 7"/>
          <p:cNvSpPr/>
          <p:nvPr/>
        </p:nvSpPr>
        <p:spPr>
          <a:xfrm>
            <a:off x="9" y="6982413"/>
            <a:ext cx="10077995" cy="70555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4" name="Title 1"/>
          <p:cNvSpPr txBox="1">
            <a:spLocks noGrp="1"/>
          </p:cNvSpPr>
          <p:nvPr>
            <p:ph type="ctrTitle"/>
          </p:nvPr>
        </p:nvSpPr>
        <p:spPr>
          <a:xfrm>
            <a:off x="907258" y="836602"/>
            <a:ext cx="8316513" cy="3931033"/>
          </a:xfrm>
        </p:spPr>
        <p:txBody>
          <a:bodyPr/>
          <a:lstStyle>
            <a:lvl1pPr>
              <a:defRPr sz="6614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 txBox="1">
            <a:spLocks noGrp="1"/>
          </p:cNvSpPr>
          <p:nvPr>
            <p:ph type="subTitle" idx="1"/>
          </p:nvPr>
        </p:nvSpPr>
        <p:spPr>
          <a:xfrm>
            <a:off x="909544" y="4911498"/>
            <a:ext cx="8316513" cy="1259942"/>
          </a:xfrm>
        </p:spPr>
        <p:txBody>
          <a:bodyPr lIns="91440" rIns="91440"/>
          <a:lstStyle>
            <a:lvl1pPr marL="0" indent="0">
              <a:buNone/>
              <a:defRPr sz="1984" cap="all" spc="165">
                <a:solidFill>
                  <a:srgbClr val="637052"/>
                </a:solidFill>
                <a:latin typeface="Calibr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C38E2AD2-DE56-413A-9F28-353A1C336709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A142FA80-08A4-476D-8A4E-A7252FC6A6CC}" type="slidenum"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15" y="4787798"/>
            <a:ext cx="8165309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59827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50B32EB4-28AD-4399-A36F-47E31C99B72E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69CEC5B9-B632-4B38-ADD8-AF3511DAE6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2624" y="7055693"/>
            <a:ext cx="10077995" cy="50398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3" name="Rectangle 7"/>
          <p:cNvSpPr/>
          <p:nvPr/>
        </p:nvSpPr>
        <p:spPr>
          <a:xfrm>
            <a:off x="9" y="6982413"/>
            <a:ext cx="10077995" cy="70555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907258" y="836602"/>
            <a:ext cx="8316513" cy="3931033"/>
          </a:xfrm>
        </p:spPr>
        <p:txBody>
          <a:bodyPr/>
          <a:lstStyle>
            <a:lvl1pPr>
              <a:defRPr sz="6614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 txBox="1">
            <a:spLocks noGrp="1"/>
          </p:cNvSpPr>
          <p:nvPr>
            <p:ph type="body" idx="1"/>
          </p:nvPr>
        </p:nvSpPr>
        <p:spPr>
          <a:xfrm>
            <a:off x="907258" y="4908746"/>
            <a:ext cx="8316513" cy="1259942"/>
          </a:xfrm>
        </p:spPr>
        <p:txBody>
          <a:bodyPr lIns="91440" rIns="91440"/>
          <a:lstStyle>
            <a:lvl1pPr marL="0" indent="0">
              <a:buNone/>
              <a:defRPr sz="1984" cap="all" spc="165">
                <a:solidFill>
                  <a:srgbClr val="637052"/>
                </a:solidFill>
                <a:latin typeface="Calibri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3F20D05C-764E-46C5-A607-EEA4EB66BAE1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9E15177E-2BAF-4E06-9868-46B09AC313E7}" type="slidenum"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15" y="4787798"/>
            <a:ext cx="8165309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3350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907258" y="2034576"/>
            <a:ext cx="4082649" cy="44350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141122" y="2034576"/>
            <a:ext cx="4082649" cy="44350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6B3412BD-8957-4C6C-B160-29660CC55506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5DB2A25A-3BA1-433A-A84A-D2063EDB00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6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9291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114925" y="1768477"/>
            <a:ext cx="4460872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DA7F40-5F6C-43B6-B322-05CF61AC7F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2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907258" y="2034933"/>
            <a:ext cx="4082649" cy="811612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63705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907258" y="2846545"/>
            <a:ext cx="4082649" cy="37238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41122" y="2034933"/>
            <a:ext cx="4082649" cy="811612"/>
          </a:xfrm>
        </p:spPr>
        <p:txBody>
          <a:bodyPr lIns="91440" rIns="91440" anchor="ctr"/>
          <a:lstStyle>
            <a:lvl1pPr marL="0" indent="0">
              <a:buNone/>
              <a:defRPr cap="all">
                <a:solidFill>
                  <a:srgbClr val="63705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5141122" y="2846545"/>
            <a:ext cx="4082649" cy="37238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8DC39C74-C39D-4F2F-B09A-5A7B9E90A4DB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230D4D94-EE96-40D7-87DF-44ACB53F15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9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C7275D75-7AA7-4BB7-9AFA-FEE8BEA15103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28A359B6-38E5-4A25-AEFC-EF09C032BA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4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2624" y="7055693"/>
            <a:ext cx="10077995" cy="50398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3" name="Rectangle 5"/>
          <p:cNvSpPr/>
          <p:nvPr/>
        </p:nvSpPr>
        <p:spPr>
          <a:xfrm>
            <a:off x="9" y="6982413"/>
            <a:ext cx="10077995" cy="70555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4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487A700D-FAB4-46AE-B8AA-A80B47601A5A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5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5D206FA4-5609-4C05-8A08-684536A22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1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18" y="0"/>
            <a:ext cx="3349282" cy="7559673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3" name="Rectangle 8"/>
          <p:cNvSpPr/>
          <p:nvPr/>
        </p:nvSpPr>
        <p:spPr>
          <a:xfrm>
            <a:off x="3340422" y="0"/>
            <a:ext cx="52925" cy="7559673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378022" y="655167"/>
            <a:ext cx="2646163" cy="2519894"/>
          </a:xfrm>
        </p:spPr>
        <p:txBody>
          <a:bodyPr/>
          <a:lstStyle>
            <a:lvl1pPr>
              <a:defRPr sz="2976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3969245" y="806363"/>
            <a:ext cx="5367930" cy="57957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2"/>
          </p:nvPr>
        </p:nvSpPr>
        <p:spPr>
          <a:xfrm>
            <a:off x="378022" y="3225463"/>
            <a:ext cx="2646163" cy="3724854"/>
          </a:xfrm>
        </p:spPr>
        <p:txBody>
          <a:bodyPr lIns="91440" rIns="91440"/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half" idx="7"/>
          </p:nvPr>
        </p:nvSpPr>
        <p:spPr>
          <a:xfrm>
            <a:off x="384898" y="7120716"/>
            <a:ext cx="2165043" cy="402482"/>
          </a:xfrm>
        </p:spPr>
        <p:txBody>
          <a:bodyPr/>
          <a:lstStyle>
            <a:lvl1pPr defTabSz="914400">
              <a:defRPr/>
            </a:lvl1pPr>
          </a:lstStyle>
          <a:p>
            <a:pPr lvl="0"/>
            <a:fld id="{BCCC42C2-206C-4F4A-9653-7037086C02C7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8" name="Footer Placeholder 5"/>
          <p:cNvSpPr txBox="1">
            <a:spLocks noGrp="1"/>
          </p:cNvSpPr>
          <p:nvPr>
            <p:ph type="ftr" sz="quarter" idx="9"/>
          </p:nvPr>
        </p:nvSpPr>
        <p:spPr>
          <a:xfrm>
            <a:off x="3969245" y="7120716"/>
            <a:ext cx="3843241" cy="402482"/>
          </a:xfrm>
        </p:spPr>
        <p:txBody>
          <a:bodyPr anchorCtr="0"/>
          <a:lstStyle>
            <a:lvl1pPr algn="l" defTabSz="914400">
              <a:defRPr>
                <a:solidFill>
                  <a:srgbClr val="63705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9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>
                <a:solidFill>
                  <a:srgbClr val="637052"/>
                </a:solidFill>
              </a:defRPr>
            </a:lvl1pPr>
          </a:lstStyle>
          <a:p>
            <a:pPr lvl="0"/>
            <a:fld id="{60E47071-9690-455E-B15E-B51C6EF35F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4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5459763"/>
            <a:ext cx="10077995" cy="209991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3" name="Rectangle 8"/>
          <p:cNvSpPr/>
          <p:nvPr/>
        </p:nvSpPr>
        <p:spPr>
          <a:xfrm>
            <a:off x="9" y="5417957"/>
            <a:ext cx="10077995" cy="70555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907258" y="5594162"/>
            <a:ext cx="8361877" cy="907157"/>
          </a:xfrm>
        </p:spPr>
        <p:txBody>
          <a:bodyPr tIns="0" bIns="0">
            <a:noAutofit/>
          </a:bodyPr>
          <a:lstStyle>
            <a:lvl1pPr>
              <a:defRPr sz="2976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 txBox="1">
            <a:spLocks noGrp="1"/>
          </p:cNvSpPr>
          <p:nvPr>
            <p:ph type="pic" idx="1"/>
          </p:nvPr>
        </p:nvSpPr>
        <p:spPr>
          <a:xfrm>
            <a:off x="9" y="0"/>
            <a:ext cx="10080610" cy="5417957"/>
          </a:xfrm>
          <a:blipFill>
            <a:blip r:embed="rId2"/>
            <a:stretch>
              <a:fillRect/>
            </a:stretch>
          </a:blipFill>
        </p:spPr>
        <p:txBody>
          <a:bodyPr lIns="457200" tIns="457200"/>
          <a:lstStyle>
            <a:lvl1pPr marL="0" indent="0">
              <a:buNone/>
              <a:defRPr sz="2646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2"/>
          </p:nvPr>
        </p:nvSpPr>
        <p:spPr>
          <a:xfrm>
            <a:off x="907258" y="6511396"/>
            <a:ext cx="8361877" cy="655167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495"/>
              </a:spcAft>
              <a:buNone/>
              <a:defRPr sz="124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568B2738-D936-4B3B-8856-C2D96072538F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8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7D7CBF9A-A63F-46E8-9E16-1AE68DE28E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61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5055E87A-D274-4646-83F9-ACA78D07FFEA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CF0A206D-98B3-4FA9-B57D-2220C40DFB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77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2624" y="7055693"/>
            <a:ext cx="10077995" cy="50398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3" name="Rectangle 7"/>
          <p:cNvSpPr/>
          <p:nvPr/>
        </p:nvSpPr>
        <p:spPr>
          <a:xfrm>
            <a:off x="9" y="6982413"/>
            <a:ext cx="10077995" cy="70555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4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213948" y="457218"/>
            <a:ext cx="2173638" cy="634649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93042" y="457218"/>
            <a:ext cx="6394892" cy="6346493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B7A46442-EDF4-4D84-831E-2C82C206B991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 defTabSz="914400">
              <a:defRPr/>
            </a:lvl1pPr>
          </a:lstStyle>
          <a:p>
            <a:pPr lvl="0"/>
            <a:fld id="{E7A921AB-50FA-4FBF-B470-1317B101CA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44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042" y="402482"/>
            <a:ext cx="8694535" cy="14611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4035" y="1769171"/>
            <a:ext cx="4471964" cy="21069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102004" y="1769171"/>
            <a:ext cx="4473281" cy="21069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04035" y="4044080"/>
            <a:ext cx="9071250" cy="21069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1408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042" y="402482"/>
            <a:ext cx="8694535" cy="14611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4035" y="1769171"/>
            <a:ext cx="9071250" cy="21069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504035" y="4044080"/>
            <a:ext cx="9071250" cy="21069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49410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A4ABBF-8274-43E6-8DD7-AB69EED580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9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1466A-D7F5-4D45-B9C6-1BE205F532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3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A65BC0-FECD-4B9A-BBA8-65EBA2DA59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4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406E5-839F-4063-B3E9-899A10A51C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3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 lang="en-MY"/>
            </a:lvl1pPr>
          </a:lstStyle>
          <a:p>
            <a:pPr lvl="0"/>
            <a:endParaRPr lang="en-MY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35DD80-D167-460C-BDC3-897E7599D6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A4C0D1E-9932-4243-B7BD-B5F862E0480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Grp="1"/>
          </p:cNvSpPr>
          <p:nvPr>
            <p:ph type="title"/>
          </p:nvPr>
        </p:nvSpPr>
        <p:spPr>
          <a:xfrm>
            <a:off x="425168" y="428615"/>
            <a:ext cx="9091504" cy="601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body" idx="1"/>
          </p:nvPr>
        </p:nvSpPr>
        <p:spPr>
          <a:xfrm>
            <a:off x="459111" y="1631929"/>
            <a:ext cx="9069275" cy="5328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arallelogram 35"/>
          <p:cNvSpPr/>
          <p:nvPr/>
        </p:nvSpPr>
        <p:spPr>
          <a:xfrm>
            <a:off x="8793080" y="7349224"/>
            <a:ext cx="1004312" cy="21044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363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08552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5" b="0" i="0" u="none" strike="noStrike" kern="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5" name="Parallelogram 36"/>
          <p:cNvSpPr/>
          <p:nvPr/>
        </p:nvSpPr>
        <p:spPr>
          <a:xfrm>
            <a:off x="7832412" y="7349224"/>
            <a:ext cx="1004312" cy="21044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36300"/>
              <a:gd name="f8" fmla="+- 0 0 -360"/>
              <a:gd name="f9" fmla="+- 0 0 -90"/>
              <a:gd name="f10" fmla="+- 0 0 -180"/>
              <a:gd name="f11" fmla="+- 0 0 -270"/>
              <a:gd name="f12" fmla="abs f3"/>
              <a:gd name="f13" fmla="abs f4"/>
              <a:gd name="f14" fmla="abs f5"/>
              <a:gd name="f15" fmla="*/ 5 f7 1"/>
              <a:gd name="f16" fmla="*/ f8 f0 1"/>
              <a:gd name="f17" fmla="*/ f9 f0 1"/>
              <a:gd name="f18" fmla="*/ f10 f0 1"/>
              <a:gd name="f19" fmla="*/ f11 f0 1"/>
              <a:gd name="f20" fmla="?: f12 f3 1"/>
              <a:gd name="f21" fmla="?: f13 f4 1"/>
              <a:gd name="f22" fmla="?: f14 f5 1"/>
              <a:gd name="f23" fmla="*/ f16 1 f2"/>
              <a:gd name="f24" fmla="*/ f17 1 f2"/>
              <a:gd name="f25" fmla="*/ f18 1 f2"/>
              <a:gd name="f26" fmla="*/ f19 1 f2"/>
              <a:gd name="f27" fmla="*/ f20 1 21600"/>
              <a:gd name="f28" fmla="*/ f21 1 21600"/>
              <a:gd name="f29" fmla="*/ 21600 f20 1"/>
              <a:gd name="f30" fmla="*/ 21600 f21 1"/>
              <a:gd name="f31" fmla="+- f23 0 f1"/>
              <a:gd name="f32" fmla="+- f24 0 f1"/>
              <a:gd name="f33" fmla="+- f25 0 f1"/>
              <a:gd name="f34" fmla="+- f26 0 f1"/>
              <a:gd name="f35" fmla="min f28 f27"/>
              <a:gd name="f36" fmla="*/ f29 1 f22"/>
              <a:gd name="f37" fmla="*/ f30 1 f22"/>
              <a:gd name="f38" fmla="val f36"/>
              <a:gd name="f39" fmla="val f37"/>
              <a:gd name="f40" fmla="*/ f6 f35 1"/>
              <a:gd name="f41" fmla="+- f39 0 f6"/>
              <a:gd name="f42" fmla="+- f38 0 f6"/>
              <a:gd name="f43" fmla="*/ f39 f35 1"/>
              <a:gd name="f44" fmla="*/ f38 f35 1"/>
              <a:gd name="f45" fmla="*/ f41 1 2"/>
              <a:gd name="f46" fmla="*/ f42 1 2"/>
              <a:gd name="f47" fmla="min f42 f41"/>
              <a:gd name="f48" fmla="*/ 100000 f42 1"/>
              <a:gd name="f49" fmla="+- f6 f45 0"/>
              <a:gd name="f50" fmla="+- f6 f46 0"/>
              <a:gd name="f51" fmla="*/ f48 1 f47"/>
              <a:gd name="f52" fmla="*/ f47 f7 1"/>
              <a:gd name="f53" fmla="*/ f52 1 200000"/>
              <a:gd name="f54" fmla="*/ f52 1 100000"/>
              <a:gd name="f55" fmla="*/ f15 1 f51"/>
              <a:gd name="f56" fmla="*/ f41 f50 1"/>
              <a:gd name="f57" fmla="*/ f50 f35 1"/>
              <a:gd name="f58" fmla="*/ f49 f35 1"/>
              <a:gd name="f59" fmla="+- f38 0 f53"/>
              <a:gd name="f60" fmla="+- f38 0 f54"/>
              <a:gd name="f61" fmla="+- 1 f55 0"/>
              <a:gd name="f62" fmla="*/ f56 1 f54"/>
              <a:gd name="f63" fmla="*/ f54 f35 1"/>
              <a:gd name="f64" fmla="*/ f53 f35 1"/>
              <a:gd name="f65" fmla="*/ f60 1 2"/>
              <a:gd name="f66" fmla="*/ f61 1 12"/>
              <a:gd name="f67" fmla="+- f39 0 f62"/>
              <a:gd name="f68" fmla="*/ f60 f35 1"/>
              <a:gd name="f69" fmla="*/ f59 f35 1"/>
              <a:gd name="f70" fmla="*/ f62 f35 1"/>
              <a:gd name="f71" fmla="+- f38 0 f65"/>
              <a:gd name="f72" fmla="*/ f66 f42 1"/>
              <a:gd name="f73" fmla="*/ f66 f41 1"/>
              <a:gd name="f74" fmla="*/ f67 f35 1"/>
              <a:gd name="f75" fmla="*/ f65 f35 1"/>
              <a:gd name="f76" fmla="+- f38 0 f72"/>
              <a:gd name="f77" fmla="+- f39 0 f73"/>
              <a:gd name="f78" fmla="*/ f72 f35 1"/>
              <a:gd name="f79" fmla="*/ f73 f35 1"/>
              <a:gd name="f80" fmla="*/ f71 f35 1"/>
              <a:gd name="f81" fmla="*/ f76 f35 1"/>
              <a:gd name="f82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7" y="f74"/>
              </a:cxn>
              <a:cxn ang="f31">
                <a:pos x="f80" y="f40"/>
              </a:cxn>
              <a:cxn ang="f32">
                <a:pos x="f69" y="f58"/>
              </a:cxn>
              <a:cxn ang="f33">
                <a:pos x="f75" y="f43"/>
              </a:cxn>
              <a:cxn ang="f33">
                <a:pos x="f57" y="f70"/>
              </a:cxn>
              <a:cxn ang="f34">
                <a:pos x="f64" y="f58"/>
              </a:cxn>
            </a:cxnLst>
            <a:rect l="f78" t="f79" r="f81" b="f82"/>
            <a:pathLst>
              <a:path>
                <a:moveTo>
                  <a:pt x="f40" y="f43"/>
                </a:moveTo>
                <a:lnTo>
                  <a:pt x="f63" y="f40"/>
                </a:lnTo>
                <a:lnTo>
                  <a:pt x="f44" y="f40"/>
                </a:lnTo>
                <a:lnTo>
                  <a:pt x="f68" y="f43"/>
                </a:lnTo>
                <a:close/>
              </a:path>
            </a:pathLst>
          </a:custGeom>
          <a:solidFill>
            <a:srgbClr val="76B9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205" b="0" i="0" u="none" strike="noStrike" kern="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pic>
        <p:nvPicPr>
          <p:cNvPr id="6" name="Picture 37"/>
          <p:cNvPicPr>
            <a:picLocks noChangeAspect="1"/>
          </p:cNvPicPr>
          <p:nvPr/>
        </p:nvPicPr>
        <p:blipFill>
          <a:blip r:embed="rId13"/>
          <a:srcRect t="-6316" r="97921" b="17098"/>
          <a:stretch>
            <a:fillRect/>
          </a:stretch>
        </p:blipFill>
        <p:spPr>
          <a:xfrm>
            <a:off x="9735561" y="7333826"/>
            <a:ext cx="347947" cy="2331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40"/>
          <p:cNvPicPr>
            <a:picLocks noChangeAspect="1"/>
          </p:cNvPicPr>
          <p:nvPr/>
        </p:nvPicPr>
        <p:blipFill>
          <a:blip r:embed="rId14"/>
          <a:srcRect l="52877" t="1980" r="-1" b="17094"/>
          <a:stretch>
            <a:fillRect/>
          </a:stretch>
        </p:blipFill>
        <p:spPr>
          <a:xfrm>
            <a:off x="0" y="7351227"/>
            <a:ext cx="7879997" cy="2114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11"/>
          <p:cNvSpPr txBox="1"/>
          <p:nvPr/>
        </p:nvSpPr>
        <p:spPr>
          <a:xfrm>
            <a:off x="586395" y="7398858"/>
            <a:ext cx="294921" cy="11311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41996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D3657E-1C18-4305-90A8-F33A308AFEAE}" type="slidenum">
              <a:t>‹#›</a:t>
            </a:fld>
            <a:r>
              <a:rPr lang="en-US" sz="735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ea typeface="MS PGothic" pitchFamily="34"/>
                <a:cs typeface="Arial" pitchFamily="34"/>
              </a:rPr>
              <a:t> </a:t>
            </a:r>
          </a:p>
        </p:txBody>
      </p:sp>
      <p:cxnSp>
        <p:nvCxnSpPr>
          <p:cNvPr id="9" name="Straight Connector 43"/>
          <p:cNvCxnSpPr/>
          <p:nvPr/>
        </p:nvCxnSpPr>
        <p:spPr>
          <a:xfrm>
            <a:off x="-9866" y="7338709"/>
            <a:ext cx="10103022" cy="0"/>
          </a:xfrm>
          <a:prstGeom prst="straightConnector1">
            <a:avLst/>
          </a:prstGeom>
          <a:noFill/>
          <a:ln w="15873" cap="flat">
            <a:solidFill>
              <a:srgbClr val="FFFFFF"/>
            </a:solidFill>
            <a:prstDash val="solid"/>
            <a:miter/>
          </a:ln>
        </p:spPr>
      </p:cxnSp>
      <p:pic>
        <p:nvPicPr>
          <p:cNvPr id="10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2508" y="7396718"/>
            <a:ext cx="606484" cy="1118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4"/>
          <p:cNvPicPr>
            <a:picLocks noChangeAspect="1"/>
          </p:cNvPicPr>
          <p:nvPr/>
        </p:nvPicPr>
        <p:blipFill>
          <a:blip r:embed="rId16"/>
          <a:srcRect b="41395"/>
          <a:stretch>
            <a:fillRect/>
          </a:stretch>
        </p:blipFill>
        <p:spPr>
          <a:xfrm>
            <a:off x="9000923" y="7400175"/>
            <a:ext cx="588626" cy="104195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74" b="0" i="0" u="none" strike="noStrike" kern="0" cap="none" spc="0" baseline="0">
          <a:solidFill>
            <a:srgbClr val="333333"/>
          </a:solidFill>
          <a:uFillTx/>
          <a:latin typeface="Arial" pitchFamily="34"/>
          <a:cs typeface="Arial" pitchFamily="34"/>
        </a:defRPr>
      </a:lvl1pPr>
    </p:titleStyle>
    <p:bodyStyle>
      <a:lvl1pPr marL="348038" marR="0" lvl="0" indent="-348038" algn="l" defTabSz="424345" rtl="0" fontAlgn="auto" hangingPunct="1">
        <a:lnSpc>
          <a:spcPct val="90000"/>
        </a:lnSpc>
        <a:spcBef>
          <a:spcPts val="275"/>
        </a:spcBef>
        <a:spcAft>
          <a:spcPts val="275"/>
        </a:spcAft>
        <a:buClr>
          <a:srgbClr val="6F6F6F"/>
        </a:buClr>
        <a:buSzPct val="100000"/>
        <a:buFont typeface="Arial" pitchFamily="34"/>
        <a:buChar char="–"/>
        <a:tabLst/>
        <a:defRPr lang="en-US" sz="2205" b="0" i="0" u="none" strike="noStrike" kern="0" cap="none" spc="0" baseline="0">
          <a:solidFill>
            <a:srgbClr val="6F6F6F"/>
          </a:solidFill>
          <a:uFillTx/>
          <a:latin typeface="Arial" pitchFamily="34"/>
          <a:cs typeface="Arial" pitchFamily="34"/>
        </a:defRPr>
      </a:lvl1pPr>
      <a:lvl2pPr marL="771918" marR="0" lvl="1" indent="-279989" algn="l" defTabSz="424345" rtl="0" fontAlgn="auto" hangingPunct="1">
        <a:lnSpc>
          <a:spcPct val="90000"/>
        </a:lnSpc>
        <a:spcBef>
          <a:spcPts val="275"/>
        </a:spcBef>
        <a:spcAft>
          <a:spcPts val="275"/>
        </a:spcAft>
        <a:buClr>
          <a:srgbClr val="6F6F6F"/>
        </a:buClr>
        <a:buSzPct val="100000"/>
        <a:buFont typeface="Arial" pitchFamily="34"/>
        <a:buChar char="–"/>
        <a:tabLst/>
        <a:defRPr lang="en-US" sz="1715" b="0" i="0" u="none" strike="noStrike" kern="0" cap="none" spc="0" baseline="0">
          <a:solidFill>
            <a:srgbClr val="6F6F6F"/>
          </a:solidFill>
          <a:uFillTx/>
          <a:latin typeface="Arial" pitchFamily="34"/>
          <a:cs typeface="Arial" pitchFamily="34"/>
        </a:defRPr>
      </a:lvl2pPr>
      <a:lvl3pPr marL="985796" marR="0" lvl="2" indent="-248881" algn="l" defTabSz="424345" rtl="0" fontAlgn="auto" hangingPunct="1">
        <a:lnSpc>
          <a:spcPct val="90000"/>
        </a:lnSpc>
        <a:spcBef>
          <a:spcPts val="275"/>
        </a:spcBef>
        <a:spcAft>
          <a:spcPts val="275"/>
        </a:spcAft>
        <a:buClr>
          <a:srgbClr val="6F6F6F"/>
        </a:buClr>
        <a:buSzPct val="100000"/>
        <a:buFont typeface="Arial" pitchFamily="34"/>
        <a:buChar char="–"/>
        <a:tabLst/>
        <a:defRPr lang="en-US" sz="1715" b="0" i="0" u="none" strike="noStrike" kern="0" cap="none" spc="0" baseline="0">
          <a:solidFill>
            <a:srgbClr val="6F6F6F"/>
          </a:solidFill>
          <a:uFillTx/>
          <a:latin typeface="Arial" pitchFamily="34"/>
          <a:cs typeface="Arial" pitchFamily="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7055693"/>
            <a:ext cx="10080629" cy="50398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Rectangle 8"/>
          <p:cNvSpPr/>
          <p:nvPr/>
        </p:nvSpPr>
        <p:spPr>
          <a:xfrm>
            <a:off x="0" y="6982413"/>
            <a:ext cx="10080629" cy="72749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le Placeholder 1"/>
          <p:cNvSpPr txBox="1">
            <a:spLocks noGrp="1"/>
          </p:cNvSpPr>
          <p:nvPr>
            <p:ph type="title"/>
          </p:nvPr>
        </p:nvSpPr>
        <p:spPr>
          <a:xfrm>
            <a:off x="907258" y="315925"/>
            <a:ext cx="8316513" cy="15991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 txBox="1">
            <a:spLocks noGrp="1"/>
          </p:cNvSpPr>
          <p:nvPr>
            <p:ph type="body" idx="1"/>
          </p:nvPr>
        </p:nvSpPr>
        <p:spPr>
          <a:xfrm>
            <a:off x="907258" y="2034576"/>
            <a:ext cx="8316513" cy="44350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907258" y="7120716"/>
            <a:ext cx="2044132" cy="4024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37801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744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5129BD2B-4280-4CF8-BC9C-0B5CCE26F286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047823" y="7120716"/>
            <a:ext cx="3987606" cy="4024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37801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744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185928" y="7120716"/>
            <a:ext cx="1084807" cy="4024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37801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68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C293154A-019B-45AD-9324-702C4721AEE5}" type="slidenum">
              <a:t>‹#›</a:t>
            </a:fld>
            <a:endParaRPr lang="en-US"/>
          </a:p>
        </p:txBody>
      </p:sp>
      <p:cxnSp>
        <p:nvCxnSpPr>
          <p:cNvPr id="9" name="Straight Connector 9"/>
          <p:cNvCxnSpPr/>
          <p:nvPr/>
        </p:nvCxnSpPr>
        <p:spPr>
          <a:xfrm>
            <a:off x="986838" y="1915649"/>
            <a:ext cx="8240911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l" defTabSz="756025" rtl="0" fontAlgn="auto" hangingPunct="1">
        <a:lnSpc>
          <a:spcPct val="85000"/>
        </a:lnSpc>
        <a:spcBef>
          <a:spcPts val="0"/>
        </a:spcBef>
        <a:spcAft>
          <a:spcPts val="0"/>
        </a:spcAft>
        <a:buNone/>
        <a:tabLst/>
        <a:defRPr lang="en-US" sz="3969" b="0" i="0" u="none" strike="noStrike" kern="1200" cap="none" spc="-41" baseline="0">
          <a:solidFill>
            <a:srgbClr val="404040"/>
          </a:solidFill>
          <a:uFillTx/>
          <a:latin typeface="Calibri Light"/>
        </a:defRPr>
      </a:lvl1pPr>
    </p:titleStyle>
    <p:bodyStyle>
      <a:lvl1pPr marL="75602" marR="0" lvl="0" indent="-75602" algn="l" defTabSz="756025" rtl="0" fontAlgn="auto" hangingPunct="1">
        <a:lnSpc>
          <a:spcPct val="90000"/>
        </a:lnSpc>
        <a:spcBef>
          <a:spcPts val="990"/>
        </a:spcBef>
        <a:spcAft>
          <a:spcPts val="165"/>
        </a:spcAft>
        <a:buClr>
          <a:srgbClr val="E48312"/>
        </a:buClr>
        <a:buSzPct val="100000"/>
        <a:buFont typeface="Calibri" pitchFamily="34"/>
        <a:buChar char=" "/>
        <a:tabLst/>
        <a:defRPr lang="en-US" sz="1654" b="0" i="0" u="none" strike="noStrike" kern="1200" cap="none" spc="0" baseline="0">
          <a:solidFill>
            <a:srgbClr val="404040"/>
          </a:solidFill>
          <a:uFillTx/>
          <a:latin typeface="Calibri"/>
        </a:defRPr>
      </a:lvl1pPr>
      <a:lvl2pPr marL="317534" marR="0" lvl="1" indent="-151205" algn="l" defTabSz="756025" rtl="0" fontAlgn="auto" hangingPunct="1">
        <a:lnSpc>
          <a:spcPct val="90000"/>
        </a:lnSpc>
        <a:spcBef>
          <a:spcPts val="165"/>
        </a:spcBef>
        <a:spcAft>
          <a:spcPts val="330"/>
        </a:spcAft>
        <a:buClr>
          <a:srgbClr val="E48312"/>
        </a:buClr>
        <a:buSzPct val="100000"/>
        <a:buFont typeface="Calibri" pitchFamily="34"/>
        <a:buChar char="◦"/>
        <a:tabLst/>
        <a:defRPr lang="en-US" sz="1488" b="0" i="0" u="none" strike="noStrike" kern="1200" cap="none" spc="0" baseline="0">
          <a:solidFill>
            <a:srgbClr val="404040"/>
          </a:solidFill>
          <a:uFillTx/>
          <a:latin typeface="Calibri"/>
        </a:defRPr>
      </a:lvl2pPr>
      <a:lvl3pPr marL="468739" marR="0" lvl="2" indent="-151205" algn="l" defTabSz="756025" rtl="0" fontAlgn="auto" hangingPunct="1">
        <a:lnSpc>
          <a:spcPct val="90000"/>
        </a:lnSpc>
        <a:spcBef>
          <a:spcPts val="165"/>
        </a:spcBef>
        <a:spcAft>
          <a:spcPts val="330"/>
        </a:spcAft>
        <a:buClr>
          <a:srgbClr val="E48312"/>
        </a:buClr>
        <a:buSzPct val="100000"/>
        <a:buFont typeface="Calibri" pitchFamily="34"/>
        <a:buChar char="◦"/>
        <a:tabLst/>
        <a:defRPr lang="en-US" sz="1158" b="0" i="0" u="none" strike="noStrike" kern="1200" cap="none" spc="0" baseline="0">
          <a:solidFill>
            <a:srgbClr val="404040"/>
          </a:solidFill>
          <a:uFillTx/>
          <a:latin typeface="Calibri"/>
        </a:defRPr>
      </a:lvl3pPr>
      <a:lvl4pPr marL="619944" marR="0" lvl="3" indent="-151205" algn="l" defTabSz="756025" rtl="0" fontAlgn="auto" hangingPunct="1">
        <a:lnSpc>
          <a:spcPct val="90000"/>
        </a:lnSpc>
        <a:spcBef>
          <a:spcPts val="165"/>
        </a:spcBef>
        <a:spcAft>
          <a:spcPts val="330"/>
        </a:spcAft>
        <a:buClr>
          <a:srgbClr val="E48312"/>
        </a:buClr>
        <a:buSzPct val="100000"/>
        <a:buFont typeface="Calibri" pitchFamily="34"/>
        <a:buChar char="◦"/>
        <a:tabLst/>
        <a:defRPr lang="en-US" sz="1158" b="0" i="0" u="none" strike="noStrike" kern="1200" cap="none" spc="0" baseline="0">
          <a:solidFill>
            <a:srgbClr val="404040"/>
          </a:solidFill>
          <a:uFillTx/>
          <a:latin typeface="Calibri"/>
        </a:defRPr>
      </a:lvl4pPr>
      <a:lvl5pPr marL="771150" marR="0" lvl="4" indent="-151205" algn="l" defTabSz="756025" rtl="0" fontAlgn="auto" hangingPunct="1">
        <a:lnSpc>
          <a:spcPct val="90000"/>
        </a:lnSpc>
        <a:spcBef>
          <a:spcPts val="165"/>
        </a:spcBef>
        <a:spcAft>
          <a:spcPts val="330"/>
        </a:spcAft>
        <a:buClr>
          <a:srgbClr val="E48312"/>
        </a:buClr>
        <a:buSzPct val="100000"/>
        <a:buFont typeface="Calibri" pitchFamily="34"/>
        <a:buChar char="◦"/>
        <a:tabLst/>
        <a:defRPr lang="en-US" sz="1158" b="0" i="0" u="none" strike="noStrike" kern="1200" cap="none" spc="0" baseline="0">
          <a:solidFill>
            <a:srgbClr val="40404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7055693"/>
            <a:ext cx="10080629" cy="503980"/>
          </a:xfrm>
          <a:prstGeom prst="rect">
            <a:avLst/>
          </a:prstGeom>
          <a:solidFill>
            <a:srgbClr val="BD582C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3" name="Rectangle 8"/>
          <p:cNvSpPr/>
          <p:nvPr/>
        </p:nvSpPr>
        <p:spPr>
          <a:xfrm>
            <a:off x="0" y="6982413"/>
            <a:ext cx="10080629" cy="72749"/>
          </a:xfrm>
          <a:prstGeom prst="rect">
            <a:avLst/>
          </a:prstGeom>
          <a:solidFill>
            <a:srgbClr val="E48312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MY"/>
          </a:p>
        </p:txBody>
      </p:sp>
      <p:sp>
        <p:nvSpPr>
          <p:cNvPr id="4" name="Title Placeholder 1"/>
          <p:cNvSpPr txBox="1">
            <a:spLocks noGrp="1"/>
          </p:cNvSpPr>
          <p:nvPr>
            <p:ph type="title"/>
          </p:nvPr>
        </p:nvSpPr>
        <p:spPr>
          <a:xfrm>
            <a:off x="907258" y="315925"/>
            <a:ext cx="8316513" cy="15991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 txBox="1">
            <a:spLocks noGrp="1"/>
          </p:cNvSpPr>
          <p:nvPr>
            <p:ph type="body" idx="1"/>
          </p:nvPr>
        </p:nvSpPr>
        <p:spPr>
          <a:xfrm>
            <a:off x="907258" y="2034576"/>
            <a:ext cx="8316513" cy="44350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907258" y="7120716"/>
            <a:ext cx="2044132" cy="4024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37801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744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D5AEA7AD-E450-413D-BFF9-00120106A413}" type="datetime1">
              <a:rPr lang="en-US"/>
              <a:pPr lvl="0"/>
              <a:t>7/18/2019</a:t>
            </a:fld>
            <a:endParaRPr lang="en-US"/>
          </a:p>
        </p:txBody>
      </p:sp>
      <p:sp>
        <p:nvSpPr>
          <p:cNvPr id="7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047823" y="7120716"/>
            <a:ext cx="3987606" cy="4024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37801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744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185928" y="7120716"/>
            <a:ext cx="1084807" cy="4024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37801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68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2942D71A-4815-404E-92FD-2A51A280267B}" type="slidenum">
              <a:t>‹#›</a:t>
            </a:fld>
            <a:endParaRPr lang="en-US"/>
          </a:p>
        </p:txBody>
      </p:sp>
      <p:cxnSp>
        <p:nvCxnSpPr>
          <p:cNvPr id="9" name="Straight Connector 9"/>
          <p:cNvCxnSpPr/>
          <p:nvPr/>
        </p:nvCxnSpPr>
        <p:spPr>
          <a:xfrm>
            <a:off x="986838" y="1915649"/>
            <a:ext cx="8240911" cy="0"/>
          </a:xfrm>
          <a:prstGeom prst="straightConnector1">
            <a:avLst/>
          </a:prstGeom>
          <a:noFill/>
          <a:ln w="6345" cap="flat">
            <a:solidFill>
              <a:srgbClr val="7F7F7F"/>
            </a:solidFill>
            <a:prstDash val="solid"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l" defTabSz="756025" rtl="0" fontAlgn="auto" hangingPunct="1">
        <a:lnSpc>
          <a:spcPct val="85000"/>
        </a:lnSpc>
        <a:spcBef>
          <a:spcPts val="0"/>
        </a:spcBef>
        <a:spcAft>
          <a:spcPts val="0"/>
        </a:spcAft>
        <a:buNone/>
        <a:tabLst/>
        <a:defRPr lang="en-US" sz="3969" b="0" i="0" u="none" strike="noStrike" kern="1200" cap="none" spc="-41" baseline="0">
          <a:solidFill>
            <a:srgbClr val="404040"/>
          </a:solidFill>
          <a:uFillTx/>
          <a:latin typeface="Calibri Light"/>
        </a:defRPr>
      </a:lvl1pPr>
    </p:titleStyle>
    <p:bodyStyle>
      <a:lvl1pPr marL="75602" marR="0" lvl="0" indent="-75602" algn="l" defTabSz="756025" rtl="0" fontAlgn="auto" hangingPunct="1">
        <a:lnSpc>
          <a:spcPct val="90000"/>
        </a:lnSpc>
        <a:spcBef>
          <a:spcPts val="990"/>
        </a:spcBef>
        <a:spcAft>
          <a:spcPts val="165"/>
        </a:spcAft>
        <a:buClr>
          <a:srgbClr val="E48312"/>
        </a:buClr>
        <a:buSzPct val="100000"/>
        <a:buFont typeface="Calibri" pitchFamily="34"/>
        <a:buChar char=" "/>
        <a:tabLst/>
        <a:defRPr lang="en-US" sz="1654" b="0" i="0" u="none" strike="noStrike" kern="1200" cap="none" spc="0" baseline="0">
          <a:solidFill>
            <a:srgbClr val="404040"/>
          </a:solidFill>
          <a:uFillTx/>
          <a:latin typeface="Calibri"/>
        </a:defRPr>
      </a:lvl1pPr>
      <a:lvl2pPr marL="317534" marR="0" lvl="1" indent="-151205" algn="l" defTabSz="756025" rtl="0" fontAlgn="auto" hangingPunct="1">
        <a:lnSpc>
          <a:spcPct val="90000"/>
        </a:lnSpc>
        <a:spcBef>
          <a:spcPts val="165"/>
        </a:spcBef>
        <a:spcAft>
          <a:spcPts val="330"/>
        </a:spcAft>
        <a:buClr>
          <a:srgbClr val="E48312"/>
        </a:buClr>
        <a:buSzPct val="100000"/>
        <a:buFont typeface="Calibri" pitchFamily="34"/>
        <a:buChar char="◦"/>
        <a:tabLst/>
        <a:defRPr lang="en-US" sz="1488" b="0" i="0" u="none" strike="noStrike" kern="1200" cap="none" spc="0" baseline="0">
          <a:solidFill>
            <a:srgbClr val="404040"/>
          </a:solidFill>
          <a:uFillTx/>
          <a:latin typeface="Calibri"/>
        </a:defRPr>
      </a:lvl2pPr>
      <a:lvl3pPr marL="468739" marR="0" lvl="2" indent="-151205" algn="l" defTabSz="756025" rtl="0" fontAlgn="auto" hangingPunct="1">
        <a:lnSpc>
          <a:spcPct val="90000"/>
        </a:lnSpc>
        <a:spcBef>
          <a:spcPts val="165"/>
        </a:spcBef>
        <a:spcAft>
          <a:spcPts val="330"/>
        </a:spcAft>
        <a:buClr>
          <a:srgbClr val="E48312"/>
        </a:buClr>
        <a:buSzPct val="100000"/>
        <a:buFont typeface="Calibri" pitchFamily="34"/>
        <a:buChar char="◦"/>
        <a:tabLst/>
        <a:defRPr lang="en-US" sz="1158" b="0" i="0" u="none" strike="noStrike" kern="1200" cap="none" spc="0" baseline="0">
          <a:solidFill>
            <a:srgbClr val="404040"/>
          </a:solidFill>
          <a:uFillTx/>
          <a:latin typeface="Calibri"/>
        </a:defRPr>
      </a:lvl3pPr>
      <a:lvl4pPr marL="619944" marR="0" lvl="3" indent="-151205" algn="l" defTabSz="756025" rtl="0" fontAlgn="auto" hangingPunct="1">
        <a:lnSpc>
          <a:spcPct val="90000"/>
        </a:lnSpc>
        <a:spcBef>
          <a:spcPts val="165"/>
        </a:spcBef>
        <a:spcAft>
          <a:spcPts val="330"/>
        </a:spcAft>
        <a:buClr>
          <a:srgbClr val="E48312"/>
        </a:buClr>
        <a:buSzPct val="100000"/>
        <a:buFont typeface="Calibri" pitchFamily="34"/>
        <a:buChar char="◦"/>
        <a:tabLst/>
        <a:defRPr lang="en-US" sz="1158" b="0" i="0" u="none" strike="noStrike" kern="1200" cap="none" spc="0" baseline="0">
          <a:solidFill>
            <a:srgbClr val="404040"/>
          </a:solidFill>
          <a:uFillTx/>
          <a:latin typeface="Calibri"/>
        </a:defRPr>
      </a:lvl4pPr>
      <a:lvl5pPr marL="771150" marR="0" lvl="4" indent="-151205" algn="l" defTabSz="756025" rtl="0" fontAlgn="auto" hangingPunct="1">
        <a:lnSpc>
          <a:spcPct val="90000"/>
        </a:lnSpc>
        <a:spcBef>
          <a:spcPts val="165"/>
        </a:spcBef>
        <a:spcAft>
          <a:spcPts val="330"/>
        </a:spcAft>
        <a:buClr>
          <a:srgbClr val="E48312"/>
        </a:buClr>
        <a:buSzPct val="100000"/>
        <a:buFont typeface="Calibri" pitchFamily="34"/>
        <a:buChar char="◦"/>
        <a:tabLst/>
        <a:defRPr lang="en-US" sz="1158" b="0" i="0" u="none" strike="noStrike" kern="1200" cap="none" spc="0" baseline="0">
          <a:solidFill>
            <a:srgbClr val="40404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6.gif"/><Relationship Id="rId7" Type="http://schemas.openxmlformats.org/officeDocument/2006/relationships/image" Target="../media/image4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gif"/><Relationship Id="rId11" Type="http://schemas.openxmlformats.org/officeDocument/2006/relationships/image" Target="../media/image44.gif"/><Relationship Id="rId5" Type="http://schemas.openxmlformats.org/officeDocument/2006/relationships/image" Target="../media/image38.gif"/><Relationship Id="rId10" Type="http://schemas.openxmlformats.org/officeDocument/2006/relationships/image" Target="../media/image43.gif"/><Relationship Id="rId4" Type="http://schemas.openxmlformats.org/officeDocument/2006/relationships/image" Target="../media/image37.gif"/><Relationship Id="rId9" Type="http://schemas.openxmlformats.org/officeDocument/2006/relationships/image" Target="../media/image4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-drivers/usb_cam.gi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OpenCV with USB Camera and Pi Camera</a:t>
            </a:r>
            <a:endParaRPr lang="en-MY"/>
          </a:p>
        </p:txBody>
      </p:sp>
      <p:sp>
        <p:nvSpPr>
          <p:cNvPr id="3" name="Text Placeholder 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MY"/>
              <a:t>Session 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8306" y="425580"/>
            <a:ext cx="9164007" cy="1130893"/>
          </a:xfrm>
        </p:spPr>
        <p:txBody>
          <a:bodyPr/>
          <a:lstStyle/>
          <a:p>
            <a:pPr lvl="0"/>
            <a:r>
              <a:rPr lang="en-US"/>
              <a:t/>
            </a:r>
            <a:br>
              <a:rPr lang="en-US"/>
            </a:br>
            <a:r>
              <a:rPr lang="en-US"/>
              <a:t>Neural Networks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830" y="1506007"/>
            <a:ext cx="9164967" cy="643582"/>
          </a:xfrm>
        </p:spPr>
        <p:txBody>
          <a:bodyPr anchor="ctr"/>
          <a:lstStyle/>
          <a:p>
            <a:pPr marL="0" lvl="0" indent="0">
              <a:buNone/>
            </a:pPr>
            <a:r>
              <a:rPr lang="en-US" sz="2940">
                <a:solidFill>
                  <a:srgbClr val="76B900"/>
                </a:solidFill>
              </a:rPr>
              <a:t>Third time is the charm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6357" y="3087316"/>
            <a:ext cx="1788484" cy="71246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ctr" anchorCtr="1" compatLnSpc="1">
            <a:sp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9" b="0" i="0" u="none" strike="noStrike" kern="1200" cap="none" spc="0" baseline="0">
                <a:solidFill>
                  <a:srgbClr val="6F6F6F"/>
                </a:solidFill>
                <a:uFillTx/>
                <a:latin typeface="Trebuchet MS"/>
              </a:rPr>
              <a:t>1950’s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46357" y="4059195"/>
            <a:ext cx="1788484" cy="71246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ctr" anchorCtr="1" compatLnSpc="1">
            <a:sp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9" b="0" i="0" u="none" strike="noStrike" kern="1200" cap="none" spc="0" baseline="0">
                <a:solidFill>
                  <a:srgbClr val="6F6F6F"/>
                </a:solidFill>
                <a:uFillTx/>
                <a:latin typeface="Trebuchet MS"/>
              </a:rPr>
              <a:t>1980’s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6357" y="5031083"/>
            <a:ext cx="1788484" cy="71246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ctr" anchorCtr="1" compatLnSpc="1">
            <a:sp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9" b="0" i="0" u="none" strike="noStrike" kern="1200" cap="none" spc="0" baseline="0">
                <a:solidFill>
                  <a:srgbClr val="6F6F6F"/>
                </a:solidFill>
                <a:uFillTx/>
                <a:latin typeface="Trebuchet MS"/>
              </a:rPr>
              <a:t>2010’s</a:t>
            </a:r>
          </a:p>
        </p:txBody>
      </p:sp>
      <p:sp>
        <p:nvSpPr>
          <p:cNvPr id="7" name="Rectangle 6"/>
          <p:cNvSpPr/>
          <p:nvPr/>
        </p:nvSpPr>
        <p:spPr>
          <a:xfrm>
            <a:off x="7783830" y="734949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sample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" y="0"/>
            <a:ext cx="3254395" cy="27119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a3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946" y="0"/>
            <a:ext cx="3254395" cy="27119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 descr="a1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801" y="-32616"/>
            <a:ext cx="3254395" cy="27119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 descr="anoise2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" y="2472007"/>
            <a:ext cx="3254395" cy="27119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7" descr="a3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801" y="2455703"/>
            <a:ext cx="3254395" cy="27119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0" descr="ascale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2801" y="4944014"/>
            <a:ext cx="3254395" cy="27119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 descr="arot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" y="4944014"/>
            <a:ext cx="3254395" cy="27119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2" descr="a30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5946" y="2465396"/>
            <a:ext cx="3270260" cy="27252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9" descr="atrans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5946" y="4944014"/>
            <a:ext cx="3254395" cy="27119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8306" y="425580"/>
            <a:ext cx="9164007" cy="1130893"/>
          </a:xfrm>
        </p:spPr>
        <p:txBody>
          <a:bodyPr/>
          <a:lstStyle/>
          <a:p>
            <a:pPr lvl="0"/>
            <a:r>
              <a:rPr lang="en-US"/>
              <a:t/>
            </a:r>
            <a:br>
              <a:rPr lang="en-US"/>
            </a:br>
            <a:r>
              <a:rPr lang="en-US"/>
              <a:t>ImageNet Recognition Challenge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830" y="1506007"/>
            <a:ext cx="9164967" cy="643582"/>
          </a:xfrm>
        </p:spPr>
        <p:txBody>
          <a:bodyPr anchor="ctr"/>
          <a:lstStyle/>
          <a:p>
            <a:pPr marL="0" lvl="0" indent="0" defTabSz="1007961">
              <a:buNone/>
            </a:pPr>
            <a:r>
              <a:rPr lang="en-US" sz="2940">
                <a:solidFill>
                  <a:srgbClr val="71B000"/>
                </a:solidFill>
              </a:rPr>
              <a:t>1.2M training images, 1000 object categories</a:t>
            </a:r>
            <a:endParaRPr lang="en-US" sz="3919">
              <a:solidFill>
                <a:srgbClr val="71B000"/>
              </a:solidFill>
            </a:endParaRPr>
          </a:p>
        </p:txBody>
      </p:sp>
      <p:grpSp>
        <p:nvGrpSpPr>
          <p:cNvPr id="4" name="Group 9"/>
          <p:cNvGrpSpPr/>
          <p:nvPr/>
        </p:nvGrpSpPr>
        <p:grpSpPr>
          <a:xfrm>
            <a:off x="1100846" y="2239118"/>
            <a:ext cx="7808427" cy="4751048"/>
            <a:chOff x="1100846" y="2239118"/>
            <a:chExt cx="7808427" cy="4751048"/>
          </a:xfrm>
        </p:grpSpPr>
        <p:pic>
          <p:nvPicPr>
            <p:cNvPr id="5" name="Picture 6" descr="http://www.image-net.org/challenges/LSVRC/2013/ILSVRC2012_val_00004465.png"/>
            <p:cNvPicPr>
              <a:picLocks noChangeAspect="1"/>
            </p:cNvPicPr>
            <p:nvPr/>
          </p:nvPicPr>
          <p:blipFill>
            <a:blip r:embed="rId3"/>
            <a:srcRect l="23437" t="8532" r="4528" b="9515"/>
            <a:stretch>
              <a:fillRect/>
            </a:stretch>
          </p:blipFill>
          <p:spPr>
            <a:xfrm>
              <a:off x="1100846" y="2239118"/>
              <a:ext cx="3796671" cy="2261009"/>
            </a:xfrm>
            <a:prstGeom prst="rect">
              <a:avLst/>
            </a:prstGeom>
            <a:noFill/>
            <a:ln w="12701" cap="flat">
              <a:solidFill>
                <a:srgbClr val="535353"/>
              </a:solidFill>
              <a:prstDash val="solid"/>
              <a:miter/>
            </a:ln>
          </p:spPr>
        </p:pic>
        <p:pic>
          <p:nvPicPr>
            <p:cNvPr id="6" name="Picture 8" descr="http://www.image-net.org/challenges/LSVRC/2013/ILSVRC2012_val_00004945.png"/>
            <p:cNvPicPr>
              <a:picLocks noChangeAspect="1"/>
            </p:cNvPicPr>
            <p:nvPr/>
          </p:nvPicPr>
          <p:blipFill>
            <a:blip r:embed="rId4"/>
            <a:srcRect l="14067" t="7586" r="4814" b="8785"/>
            <a:stretch>
              <a:fillRect/>
            </a:stretch>
          </p:blipFill>
          <p:spPr>
            <a:xfrm>
              <a:off x="5085307" y="2239118"/>
              <a:ext cx="3770135" cy="2261009"/>
            </a:xfrm>
            <a:prstGeom prst="rect">
              <a:avLst/>
            </a:prstGeom>
            <a:noFill/>
            <a:ln w="12701" cap="flat">
              <a:solidFill>
                <a:srgbClr val="535353"/>
              </a:solidFill>
              <a:prstDash val="solid"/>
              <a:miter/>
            </a:ln>
          </p:spPr>
        </p:pic>
        <p:pic>
          <p:nvPicPr>
            <p:cNvPr id="7" name="Picture 10" descr="http://www.image-net.org/challenges/LSVRC/2013/ILSVRC2012_val_00042692.png"/>
            <p:cNvPicPr>
              <a:picLocks noChangeAspect="1"/>
            </p:cNvPicPr>
            <p:nvPr/>
          </p:nvPicPr>
          <p:blipFill>
            <a:blip r:embed="rId5"/>
            <a:srcRect l="8459" t="7359" r="4484" b="7460"/>
            <a:stretch>
              <a:fillRect/>
            </a:stretch>
          </p:blipFill>
          <p:spPr>
            <a:xfrm>
              <a:off x="1111325" y="4671276"/>
              <a:ext cx="3779983" cy="2283595"/>
            </a:xfrm>
            <a:prstGeom prst="rect">
              <a:avLst/>
            </a:prstGeom>
            <a:noFill/>
            <a:ln w="12701" cap="flat">
              <a:solidFill>
                <a:srgbClr val="535353"/>
              </a:solidFill>
              <a:prstDash val="solid"/>
              <a:miter/>
            </a:ln>
          </p:spPr>
        </p:pic>
        <p:pic>
          <p:nvPicPr>
            <p:cNvPr id="8" name="Picture 14" descr="http://www.image-net.org/challenges/LSVRC/2013/ILSVRC2013_val_00003169.png"/>
            <p:cNvPicPr>
              <a:picLocks noChangeAspect="1"/>
            </p:cNvPicPr>
            <p:nvPr/>
          </p:nvPicPr>
          <p:blipFill>
            <a:blip r:embed="rId6"/>
            <a:srcRect l="4930" t="6548" r="5435" b="29262"/>
            <a:stretch>
              <a:fillRect/>
            </a:stretch>
          </p:blipFill>
          <p:spPr>
            <a:xfrm>
              <a:off x="5091068" y="4667938"/>
              <a:ext cx="3818205" cy="2286932"/>
            </a:xfrm>
            <a:prstGeom prst="rect">
              <a:avLst/>
            </a:prstGeom>
            <a:noFill/>
            <a:ln w="12701" cap="flat">
              <a:solidFill>
                <a:srgbClr val="535353"/>
              </a:solidFill>
              <a:prstDash val="solid"/>
              <a:miter/>
            </a:ln>
          </p:spPr>
        </p:pic>
        <p:sp>
          <p:nvSpPr>
            <p:cNvPr id="9" name="Rectangle 14"/>
            <p:cNvSpPr/>
            <p:nvPr/>
          </p:nvSpPr>
          <p:spPr>
            <a:xfrm>
              <a:off x="3651135" y="2284125"/>
              <a:ext cx="1221583" cy="2092759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07961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57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endParaRPr>
            </a:p>
          </p:txBody>
        </p:sp>
        <p:sp>
          <p:nvSpPr>
            <p:cNvPr id="10" name="TextBox 15"/>
            <p:cNvSpPr txBox="1"/>
            <p:nvPr/>
          </p:nvSpPr>
          <p:spPr>
            <a:xfrm>
              <a:off x="3497296" y="2510512"/>
              <a:ext cx="1577074" cy="163998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0" bIns="45720" anchor="ctr" anchorCtr="0" compatLnSpc="1">
              <a:noAutofit/>
            </a:bodyPr>
            <a:lstStyle/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FFFF00"/>
                  </a:solidFill>
                  <a:uFillTx/>
                  <a:latin typeface="Trebuchet MS"/>
                </a:rPr>
                <a:t>person</a:t>
              </a:r>
            </a:p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FF0000"/>
                  </a:solidFill>
                  <a:uFillTx/>
                  <a:latin typeface="Trebuchet MS"/>
                </a:rPr>
                <a:t>car</a:t>
              </a:r>
            </a:p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00FF00"/>
                  </a:solidFill>
                  <a:uFillTx/>
                  <a:latin typeface="Trebuchet MS"/>
                </a:rPr>
                <a:t>helmet</a:t>
              </a:r>
            </a:p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00FFFF"/>
                  </a:solidFill>
                  <a:uFillTx/>
                  <a:latin typeface="Trebuchet MS"/>
                </a:rPr>
                <a:t>motorcycle</a:t>
              </a:r>
            </a:p>
          </p:txBody>
        </p:sp>
        <p:sp>
          <p:nvSpPr>
            <p:cNvPr id="11" name="Rectangle 16"/>
            <p:cNvSpPr/>
            <p:nvPr/>
          </p:nvSpPr>
          <p:spPr>
            <a:xfrm>
              <a:off x="8034293" y="2284125"/>
              <a:ext cx="697659" cy="2092759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07961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57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endParaRPr>
            </a:p>
          </p:txBody>
        </p:sp>
        <p:sp>
          <p:nvSpPr>
            <p:cNvPr id="12" name="TextBox 17"/>
            <p:cNvSpPr txBox="1"/>
            <p:nvPr/>
          </p:nvSpPr>
          <p:spPr>
            <a:xfrm>
              <a:off x="7969124" y="2874955"/>
              <a:ext cx="886309" cy="9110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0" bIns="45720" anchor="ctr" anchorCtr="0" compatLnSpc="1">
              <a:noAutofit/>
            </a:bodyPr>
            <a:lstStyle/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FFFF00"/>
                  </a:solidFill>
                  <a:uFillTx/>
                  <a:latin typeface="Trebuchet MS"/>
                </a:rPr>
                <a:t>bird</a:t>
              </a:r>
            </a:p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FF0000"/>
                  </a:solidFill>
                  <a:uFillTx/>
                  <a:latin typeface="Trebuchet MS"/>
                </a:rPr>
                <a:t>frog</a:t>
              </a:r>
              <a:endParaRPr lang="en-US" sz="857" b="0" i="0" u="none" strike="noStrike" kern="1200" cap="none" spc="0" baseline="0">
                <a:solidFill>
                  <a:srgbClr val="00FFFF"/>
                </a:solidFill>
                <a:uFillTx/>
                <a:latin typeface="Trebuchet MS"/>
              </a:endParaRPr>
            </a:p>
          </p:txBody>
        </p:sp>
        <p:sp>
          <p:nvSpPr>
            <p:cNvPr id="13" name="Rectangle 18"/>
            <p:cNvSpPr/>
            <p:nvPr/>
          </p:nvSpPr>
          <p:spPr>
            <a:xfrm>
              <a:off x="4105162" y="4765020"/>
              <a:ext cx="767565" cy="2092759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07961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57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endParaRP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4018385" y="5173629"/>
              <a:ext cx="1107064" cy="127554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0" bIns="45720" anchor="ctr" anchorCtr="0" compatLnSpc="1">
              <a:noAutofit/>
            </a:bodyPr>
            <a:lstStyle/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FFFF00"/>
                  </a:solidFill>
                  <a:uFillTx/>
                  <a:latin typeface="Trebuchet MS"/>
                </a:rPr>
                <a:t>person</a:t>
              </a:r>
            </a:p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FF0000"/>
                  </a:solidFill>
                  <a:uFillTx/>
                  <a:latin typeface="Trebuchet MS"/>
                </a:rPr>
                <a:t>dog</a:t>
              </a:r>
            </a:p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00FF00"/>
                  </a:solidFill>
                  <a:uFillTx/>
                  <a:latin typeface="Trebuchet MS"/>
                </a:rPr>
                <a:t>chair</a:t>
              </a:r>
            </a:p>
          </p:txBody>
        </p:sp>
        <p:sp>
          <p:nvSpPr>
            <p:cNvPr id="15" name="Rectangle 20"/>
            <p:cNvSpPr/>
            <p:nvPr/>
          </p:nvSpPr>
          <p:spPr>
            <a:xfrm>
              <a:off x="7510360" y="4759360"/>
              <a:ext cx="1345082" cy="2092759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07961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57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endParaRPr>
            </a:p>
          </p:txBody>
        </p:sp>
        <p:sp>
          <p:nvSpPr>
            <p:cNvPr id="16" name="TextBox 21"/>
            <p:cNvSpPr txBox="1"/>
            <p:nvPr/>
          </p:nvSpPr>
          <p:spPr>
            <a:xfrm>
              <a:off x="7465298" y="4621304"/>
              <a:ext cx="1443974" cy="23688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0" bIns="45720" anchor="ctr" anchorCtr="0" compatLnSpc="1">
              <a:noAutofit/>
            </a:bodyPr>
            <a:lstStyle/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FFFF00"/>
                  </a:solidFill>
                  <a:uFillTx/>
                  <a:latin typeface="Trebuchet MS"/>
                </a:rPr>
                <a:t>person</a:t>
              </a:r>
            </a:p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FF0000"/>
                  </a:solidFill>
                  <a:uFillTx/>
                  <a:latin typeface="Trebuchet MS"/>
                </a:rPr>
                <a:t>hammer</a:t>
              </a:r>
            </a:p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00FF00"/>
                  </a:solidFill>
                  <a:uFillTx/>
                  <a:latin typeface="Trebuchet MS"/>
                </a:rPr>
                <a:t>flower pot</a:t>
              </a:r>
            </a:p>
            <a:p>
              <a:pPr marL="0" marR="0" lvl="0" indent="0" algn="l" defTabSz="1007961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57" b="0" i="0" u="none" strike="noStrike" kern="1200" cap="none" spc="0" baseline="0">
                  <a:solidFill>
                    <a:srgbClr val="00FFFF"/>
                  </a:solidFill>
                  <a:uFillTx/>
                  <a:latin typeface="Trebuchet MS"/>
                </a:rPr>
                <a:t>power drill</a:t>
              </a:r>
            </a:p>
          </p:txBody>
        </p:sp>
      </p:grpSp>
      <p:sp>
        <p:nvSpPr>
          <p:cNvPr id="17" name="Rectangle 22"/>
          <p:cNvSpPr/>
          <p:nvPr/>
        </p:nvSpPr>
        <p:spPr>
          <a:xfrm>
            <a:off x="7783830" y="736092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120463" y="4477643"/>
            <a:ext cx="9791513" cy="2227184"/>
            <a:chOff x="120463" y="4477643"/>
            <a:chExt cx="9791513" cy="2227184"/>
          </a:xfrm>
        </p:grpSpPr>
        <p:grpSp>
          <p:nvGrpSpPr>
            <p:cNvPr id="3" name="Group 4"/>
            <p:cNvGrpSpPr/>
            <p:nvPr/>
          </p:nvGrpSpPr>
          <p:grpSpPr>
            <a:xfrm>
              <a:off x="120463" y="4477643"/>
              <a:ext cx="8898400" cy="2100229"/>
              <a:chOff x="120463" y="4477643"/>
              <a:chExt cx="8898400" cy="2100229"/>
            </a:xfrm>
          </p:grpSpPr>
          <p:sp>
            <p:nvSpPr>
              <p:cNvPr id="4" name="Oval 7"/>
              <p:cNvSpPr/>
              <p:nvPr/>
            </p:nvSpPr>
            <p:spPr>
              <a:xfrm>
                <a:off x="1751679" y="4477643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5" name="Oval 8"/>
              <p:cNvSpPr/>
              <p:nvPr/>
            </p:nvSpPr>
            <p:spPr>
              <a:xfrm>
                <a:off x="1749978" y="4850014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6" name="Oval 9"/>
              <p:cNvSpPr/>
              <p:nvPr/>
            </p:nvSpPr>
            <p:spPr>
              <a:xfrm>
                <a:off x="1748277" y="5222385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7" name="Oval 10"/>
              <p:cNvSpPr/>
              <p:nvPr/>
            </p:nvSpPr>
            <p:spPr>
              <a:xfrm>
                <a:off x="1746577" y="5594756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8" name="Oval 11"/>
              <p:cNvSpPr/>
              <p:nvPr/>
            </p:nvSpPr>
            <p:spPr>
              <a:xfrm>
                <a:off x="1744876" y="5967136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9" name="Title 1"/>
              <p:cNvSpPr txBox="1"/>
              <p:nvPr/>
            </p:nvSpPr>
            <p:spPr>
              <a:xfrm>
                <a:off x="120463" y="5383594"/>
                <a:ext cx="875848" cy="37693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11931" tIns="55961" rIns="111931" bIns="55961" anchor="t" anchorCtr="0" compatLnSpc="1">
                <a:spAutoFit/>
              </a:bodyPr>
              <a:lstStyle/>
              <a:p>
                <a:pPr marL="0" marR="0" lvl="0" indent="0" algn="l" defTabSz="1007961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715" b="0" i="0" u="none" strike="noStrike" kern="0" cap="none" spc="0" baseline="0">
                    <a:solidFill>
                      <a:srgbClr val="6F6F6F"/>
                    </a:solidFill>
                    <a:uFillTx/>
                    <a:latin typeface="Arial" pitchFamily="34"/>
                    <a:ea typeface="MS PGothic" pitchFamily="34"/>
                    <a:cs typeface="Arial" pitchFamily="34"/>
                  </a:rPr>
                  <a:t>Image</a:t>
                </a:r>
              </a:p>
            </p:txBody>
          </p:sp>
          <p:sp>
            <p:nvSpPr>
              <p:cNvPr id="10" name="Oval 13"/>
              <p:cNvSpPr/>
              <p:nvPr/>
            </p:nvSpPr>
            <p:spPr>
              <a:xfrm>
                <a:off x="1566650" y="458586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1" name="Oval 14"/>
              <p:cNvSpPr/>
              <p:nvPr/>
            </p:nvSpPr>
            <p:spPr>
              <a:xfrm>
                <a:off x="1564949" y="495824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2" name="Oval 15"/>
              <p:cNvSpPr/>
              <p:nvPr/>
            </p:nvSpPr>
            <p:spPr>
              <a:xfrm>
                <a:off x="1563249" y="5330613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3" name="Oval 16"/>
              <p:cNvSpPr/>
              <p:nvPr/>
            </p:nvSpPr>
            <p:spPr>
              <a:xfrm>
                <a:off x="1561548" y="5702984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4" name="Oval 17"/>
              <p:cNvSpPr/>
              <p:nvPr/>
            </p:nvSpPr>
            <p:spPr>
              <a:xfrm>
                <a:off x="1559847" y="6075355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5" name="Oval 18"/>
              <p:cNvSpPr/>
              <p:nvPr/>
            </p:nvSpPr>
            <p:spPr>
              <a:xfrm>
                <a:off x="1381630" y="4694090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6" name="Oval 19"/>
              <p:cNvSpPr/>
              <p:nvPr/>
            </p:nvSpPr>
            <p:spPr>
              <a:xfrm>
                <a:off x="1379930" y="5066461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7" name="Oval 20"/>
              <p:cNvSpPr/>
              <p:nvPr/>
            </p:nvSpPr>
            <p:spPr>
              <a:xfrm>
                <a:off x="1378229" y="543883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8" name="Oval 21"/>
              <p:cNvSpPr/>
              <p:nvPr/>
            </p:nvSpPr>
            <p:spPr>
              <a:xfrm>
                <a:off x="1376519" y="5811213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9" name="Oval 22"/>
              <p:cNvSpPr/>
              <p:nvPr/>
            </p:nvSpPr>
            <p:spPr>
              <a:xfrm>
                <a:off x="1374818" y="6183584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20" name="Oval 23"/>
              <p:cNvSpPr/>
              <p:nvPr/>
            </p:nvSpPr>
            <p:spPr>
              <a:xfrm>
                <a:off x="1196602" y="4802309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21" name="Oval 24"/>
              <p:cNvSpPr/>
              <p:nvPr/>
            </p:nvSpPr>
            <p:spPr>
              <a:xfrm>
                <a:off x="1194901" y="5174690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22" name="Oval 25"/>
              <p:cNvSpPr/>
              <p:nvPr/>
            </p:nvSpPr>
            <p:spPr>
              <a:xfrm>
                <a:off x="1193200" y="5547061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23" name="Oval 26"/>
              <p:cNvSpPr/>
              <p:nvPr/>
            </p:nvSpPr>
            <p:spPr>
              <a:xfrm>
                <a:off x="1191499" y="591943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24" name="Oval 27"/>
              <p:cNvSpPr/>
              <p:nvPr/>
            </p:nvSpPr>
            <p:spPr>
              <a:xfrm>
                <a:off x="1189798" y="629181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25" name="Oval 28"/>
              <p:cNvSpPr/>
              <p:nvPr/>
            </p:nvSpPr>
            <p:spPr>
              <a:xfrm>
                <a:off x="1011582" y="4910538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26" name="Oval 29"/>
              <p:cNvSpPr/>
              <p:nvPr/>
            </p:nvSpPr>
            <p:spPr>
              <a:xfrm>
                <a:off x="1009872" y="5282909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27" name="Oval 30"/>
              <p:cNvSpPr/>
              <p:nvPr/>
            </p:nvSpPr>
            <p:spPr>
              <a:xfrm>
                <a:off x="1008171" y="5655289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28" name="Oval 31"/>
              <p:cNvSpPr/>
              <p:nvPr/>
            </p:nvSpPr>
            <p:spPr>
              <a:xfrm>
                <a:off x="1006470" y="6027660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29" name="Oval 32"/>
              <p:cNvSpPr/>
              <p:nvPr/>
            </p:nvSpPr>
            <p:spPr>
              <a:xfrm>
                <a:off x="3125711" y="4710001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30" name="Oval 33"/>
              <p:cNvSpPr/>
              <p:nvPr/>
            </p:nvSpPr>
            <p:spPr>
              <a:xfrm>
                <a:off x="3124011" y="5082381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31" name="Oval 34"/>
              <p:cNvSpPr/>
              <p:nvPr/>
            </p:nvSpPr>
            <p:spPr>
              <a:xfrm>
                <a:off x="3122310" y="545475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32" name="Oval 35"/>
              <p:cNvSpPr/>
              <p:nvPr/>
            </p:nvSpPr>
            <p:spPr>
              <a:xfrm>
                <a:off x="3120609" y="5827123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33" name="Oval 36"/>
              <p:cNvSpPr/>
              <p:nvPr/>
            </p:nvSpPr>
            <p:spPr>
              <a:xfrm>
                <a:off x="2940692" y="4818229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34" name="Oval 37"/>
              <p:cNvSpPr/>
              <p:nvPr/>
            </p:nvSpPr>
            <p:spPr>
              <a:xfrm>
                <a:off x="2938991" y="5190600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35" name="Oval 38"/>
              <p:cNvSpPr/>
              <p:nvPr/>
            </p:nvSpPr>
            <p:spPr>
              <a:xfrm>
                <a:off x="2937290" y="5562981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36" name="Oval 39"/>
              <p:cNvSpPr/>
              <p:nvPr/>
            </p:nvSpPr>
            <p:spPr>
              <a:xfrm>
                <a:off x="2935589" y="593535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37" name="Oval 40"/>
              <p:cNvSpPr/>
              <p:nvPr/>
            </p:nvSpPr>
            <p:spPr>
              <a:xfrm>
                <a:off x="2755663" y="4926458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38" name="Oval 41"/>
              <p:cNvSpPr/>
              <p:nvPr/>
            </p:nvSpPr>
            <p:spPr>
              <a:xfrm>
                <a:off x="2753962" y="5298829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39" name="Oval 42"/>
              <p:cNvSpPr/>
              <p:nvPr/>
            </p:nvSpPr>
            <p:spPr>
              <a:xfrm>
                <a:off x="2752261" y="5671200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40" name="Oval 43"/>
              <p:cNvSpPr/>
              <p:nvPr/>
            </p:nvSpPr>
            <p:spPr>
              <a:xfrm>
                <a:off x="2750560" y="6043571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41" name="Oval 44"/>
              <p:cNvSpPr/>
              <p:nvPr/>
            </p:nvSpPr>
            <p:spPr>
              <a:xfrm>
                <a:off x="2570643" y="5034677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42" name="Oval 45"/>
              <p:cNvSpPr/>
              <p:nvPr/>
            </p:nvSpPr>
            <p:spPr>
              <a:xfrm>
                <a:off x="2567242" y="5779428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43" name="Oval 46"/>
              <p:cNvSpPr/>
              <p:nvPr/>
            </p:nvSpPr>
            <p:spPr>
              <a:xfrm>
                <a:off x="2565541" y="6151799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44" name="Oval 47"/>
              <p:cNvSpPr/>
              <p:nvPr/>
            </p:nvSpPr>
            <p:spPr>
              <a:xfrm>
                <a:off x="4351126" y="4690908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45" name="Oval 48"/>
              <p:cNvSpPr/>
              <p:nvPr/>
            </p:nvSpPr>
            <p:spPr>
              <a:xfrm>
                <a:off x="4349425" y="5063279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46" name="Oval 49"/>
              <p:cNvSpPr/>
              <p:nvPr/>
            </p:nvSpPr>
            <p:spPr>
              <a:xfrm>
                <a:off x="4347725" y="5435650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47" name="Oval 50"/>
              <p:cNvSpPr/>
              <p:nvPr/>
            </p:nvSpPr>
            <p:spPr>
              <a:xfrm>
                <a:off x="4346024" y="5808031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48" name="Oval 51"/>
              <p:cNvSpPr/>
              <p:nvPr/>
            </p:nvSpPr>
            <p:spPr>
              <a:xfrm>
                <a:off x="4166106" y="4799127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49" name="Oval 52"/>
              <p:cNvSpPr/>
              <p:nvPr/>
            </p:nvSpPr>
            <p:spPr>
              <a:xfrm>
                <a:off x="4164406" y="5171508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50" name="Oval 53"/>
              <p:cNvSpPr/>
              <p:nvPr/>
            </p:nvSpPr>
            <p:spPr>
              <a:xfrm>
                <a:off x="4162696" y="5543879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51" name="Oval 54"/>
              <p:cNvSpPr/>
              <p:nvPr/>
            </p:nvSpPr>
            <p:spPr>
              <a:xfrm>
                <a:off x="4160995" y="5916250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52" name="Oval 55"/>
              <p:cNvSpPr/>
              <p:nvPr/>
            </p:nvSpPr>
            <p:spPr>
              <a:xfrm>
                <a:off x="3981078" y="4907356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53" name="Oval 56"/>
              <p:cNvSpPr/>
              <p:nvPr/>
            </p:nvSpPr>
            <p:spPr>
              <a:xfrm>
                <a:off x="3979377" y="5279727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54" name="Oval 57"/>
              <p:cNvSpPr/>
              <p:nvPr/>
            </p:nvSpPr>
            <p:spPr>
              <a:xfrm>
                <a:off x="3977676" y="5652107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55" name="Oval 58"/>
              <p:cNvSpPr/>
              <p:nvPr/>
            </p:nvSpPr>
            <p:spPr>
              <a:xfrm>
                <a:off x="3975975" y="6024478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56" name="Oval 59"/>
              <p:cNvSpPr/>
              <p:nvPr/>
            </p:nvSpPr>
            <p:spPr>
              <a:xfrm>
                <a:off x="3796049" y="5015584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57" name="Oval 60"/>
              <p:cNvSpPr/>
              <p:nvPr/>
            </p:nvSpPr>
            <p:spPr>
              <a:xfrm>
                <a:off x="3792647" y="5760326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58" name="Oval 61"/>
              <p:cNvSpPr/>
              <p:nvPr/>
            </p:nvSpPr>
            <p:spPr>
              <a:xfrm>
                <a:off x="3790946" y="6132697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59" name="Oval 62"/>
              <p:cNvSpPr/>
              <p:nvPr/>
            </p:nvSpPr>
            <p:spPr>
              <a:xfrm>
                <a:off x="5511143" y="4961424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60" name="Oval 63"/>
              <p:cNvSpPr/>
              <p:nvPr/>
            </p:nvSpPr>
            <p:spPr>
              <a:xfrm>
                <a:off x="5509442" y="5333795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61" name="Oval 64"/>
              <p:cNvSpPr/>
              <p:nvPr/>
            </p:nvSpPr>
            <p:spPr>
              <a:xfrm>
                <a:off x="5507742" y="5706166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62" name="Oval 65"/>
              <p:cNvSpPr/>
              <p:nvPr/>
            </p:nvSpPr>
            <p:spPr>
              <a:xfrm>
                <a:off x="5326114" y="5069643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63" name="Oval 66"/>
              <p:cNvSpPr/>
              <p:nvPr/>
            </p:nvSpPr>
            <p:spPr>
              <a:xfrm>
                <a:off x="5324414" y="5442015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64" name="Oval 67"/>
              <p:cNvSpPr/>
              <p:nvPr/>
            </p:nvSpPr>
            <p:spPr>
              <a:xfrm>
                <a:off x="5322713" y="5814395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65" name="Oval 68"/>
              <p:cNvSpPr/>
              <p:nvPr/>
            </p:nvSpPr>
            <p:spPr>
              <a:xfrm>
                <a:off x="5141095" y="517787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66" name="Oval 69"/>
              <p:cNvSpPr/>
              <p:nvPr/>
            </p:nvSpPr>
            <p:spPr>
              <a:xfrm>
                <a:off x="5137684" y="5922614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67" name="Oval 70"/>
              <p:cNvSpPr/>
              <p:nvPr/>
            </p:nvSpPr>
            <p:spPr>
              <a:xfrm>
                <a:off x="6539395" y="4926403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68" name="Oval 71"/>
              <p:cNvSpPr/>
              <p:nvPr/>
            </p:nvSpPr>
            <p:spPr>
              <a:xfrm>
                <a:off x="6537694" y="5298783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69" name="Oval 72"/>
              <p:cNvSpPr/>
              <p:nvPr/>
            </p:nvSpPr>
            <p:spPr>
              <a:xfrm>
                <a:off x="6535994" y="5671154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70" name="Oval 73"/>
              <p:cNvSpPr/>
              <p:nvPr/>
            </p:nvSpPr>
            <p:spPr>
              <a:xfrm>
                <a:off x="6354366" y="5034631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71" name="Oval 74"/>
              <p:cNvSpPr/>
              <p:nvPr/>
            </p:nvSpPr>
            <p:spPr>
              <a:xfrm>
                <a:off x="6352665" y="540700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72" name="Oval 75"/>
              <p:cNvSpPr/>
              <p:nvPr/>
            </p:nvSpPr>
            <p:spPr>
              <a:xfrm>
                <a:off x="6350965" y="577938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73" name="Oval 76"/>
              <p:cNvSpPr/>
              <p:nvPr/>
            </p:nvSpPr>
            <p:spPr>
              <a:xfrm>
                <a:off x="6169347" y="5142859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74" name="Oval 77"/>
              <p:cNvSpPr/>
              <p:nvPr/>
            </p:nvSpPr>
            <p:spPr>
              <a:xfrm>
                <a:off x="6165945" y="588760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cxnSp>
            <p:nvCxnSpPr>
              <p:cNvPr id="75" name="Straight Connector 78"/>
              <p:cNvCxnSpPr>
                <a:stCxn id="38" idx="3"/>
                <a:endCxn id="15" idx="1"/>
              </p:cNvCxnSpPr>
              <p:nvPr/>
            </p:nvCxnSpPr>
            <p:spPr>
              <a:xfrm flipH="1" flipV="1">
                <a:off x="1654221" y="4837120"/>
                <a:ext cx="1099741" cy="604739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6" name="Straight Connector 79"/>
              <p:cNvCxnSpPr>
                <a:stCxn id="38" idx="3"/>
                <a:endCxn id="20" idx="1"/>
              </p:cNvCxnSpPr>
              <p:nvPr/>
            </p:nvCxnSpPr>
            <p:spPr>
              <a:xfrm flipH="1" flipV="1">
                <a:off x="1469193" y="4945339"/>
                <a:ext cx="1284769" cy="496520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" name="Straight Connector 80"/>
              <p:cNvCxnSpPr>
                <a:stCxn id="38" idx="3"/>
                <a:endCxn id="25" idx="1"/>
              </p:cNvCxnSpPr>
              <p:nvPr/>
            </p:nvCxnSpPr>
            <p:spPr>
              <a:xfrm flipH="1" flipV="1">
                <a:off x="1284173" y="5053568"/>
                <a:ext cx="1469789" cy="388291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" name="Straight Connector 81"/>
              <p:cNvCxnSpPr>
                <a:stCxn id="38" idx="3"/>
                <a:endCxn id="16" idx="1"/>
              </p:cNvCxnSpPr>
              <p:nvPr/>
            </p:nvCxnSpPr>
            <p:spPr>
              <a:xfrm flipH="1" flipV="1">
                <a:off x="1652521" y="5209491"/>
                <a:ext cx="1101441" cy="232368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" name="Straight Connector 82"/>
              <p:cNvCxnSpPr>
                <a:stCxn id="38" idx="3"/>
                <a:endCxn id="21" idx="1"/>
              </p:cNvCxnSpPr>
              <p:nvPr/>
            </p:nvCxnSpPr>
            <p:spPr>
              <a:xfrm flipH="1" flipV="1">
                <a:off x="1467492" y="5317720"/>
                <a:ext cx="1286470" cy="124139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" name="Straight Connector 83"/>
              <p:cNvCxnSpPr>
                <a:stCxn id="38" idx="3"/>
                <a:endCxn id="26" idx="1"/>
              </p:cNvCxnSpPr>
              <p:nvPr/>
            </p:nvCxnSpPr>
            <p:spPr>
              <a:xfrm flipH="1" flipV="1">
                <a:off x="1282463" y="5425939"/>
                <a:ext cx="1471499" cy="15920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" name="Straight Connector 84"/>
              <p:cNvCxnSpPr>
                <a:stCxn id="38" idx="3"/>
                <a:endCxn id="17" idx="1"/>
              </p:cNvCxnSpPr>
              <p:nvPr/>
            </p:nvCxnSpPr>
            <p:spPr>
              <a:xfrm flipH="1">
                <a:off x="1650820" y="5441859"/>
                <a:ext cx="1103142" cy="140003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" name="Straight Connector 85"/>
              <p:cNvCxnSpPr>
                <a:stCxn id="38" idx="3"/>
                <a:endCxn id="22" idx="1"/>
              </p:cNvCxnSpPr>
              <p:nvPr/>
            </p:nvCxnSpPr>
            <p:spPr>
              <a:xfrm flipH="1">
                <a:off x="1465791" y="5441859"/>
                <a:ext cx="1288171" cy="248232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" name="Straight Connector 86"/>
              <p:cNvCxnSpPr>
                <a:stCxn id="38" idx="3"/>
                <a:endCxn id="27" idx="1"/>
              </p:cNvCxnSpPr>
              <p:nvPr/>
            </p:nvCxnSpPr>
            <p:spPr>
              <a:xfrm flipH="1">
                <a:off x="1280762" y="5441859"/>
                <a:ext cx="1473200" cy="356460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84" name="Oval 87"/>
              <p:cNvSpPr/>
              <p:nvPr/>
            </p:nvSpPr>
            <p:spPr>
              <a:xfrm>
                <a:off x="2568942" y="5407057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cxnSp>
            <p:nvCxnSpPr>
              <p:cNvPr id="85" name="Straight Connector 88"/>
              <p:cNvCxnSpPr>
                <a:stCxn id="53" idx="3"/>
                <a:endCxn id="33" idx="1"/>
              </p:cNvCxnSpPr>
              <p:nvPr/>
            </p:nvCxnSpPr>
            <p:spPr>
              <a:xfrm flipH="1" flipV="1">
                <a:off x="3213283" y="4961259"/>
                <a:ext cx="766094" cy="461498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6" name="Straight Connector 89"/>
              <p:cNvCxnSpPr>
                <a:stCxn id="53" idx="3"/>
                <a:endCxn id="37" idx="1"/>
              </p:cNvCxnSpPr>
              <p:nvPr/>
            </p:nvCxnSpPr>
            <p:spPr>
              <a:xfrm flipH="1" flipV="1">
                <a:off x="3028254" y="5069488"/>
                <a:ext cx="951123" cy="353269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7" name="Straight Connector 90"/>
              <p:cNvCxnSpPr>
                <a:stCxn id="53" idx="3"/>
                <a:endCxn id="41" idx="1"/>
              </p:cNvCxnSpPr>
              <p:nvPr/>
            </p:nvCxnSpPr>
            <p:spPr>
              <a:xfrm flipH="1" flipV="1">
                <a:off x="2843234" y="5177707"/>
                <a:ext cx="1136143" cy="245050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8" name="Straight Connector 91"/>
              <p:cNvCxnSpPr>
                <a:stCxn id="53" idx="3"/>
                <a:endCxn id="34" idx="1"/>
              </p:cNvCxnSpPr>
              <p:nvPr/>
            </p:nvCxnSpPr>
            <p:spPr>
              <a:xfrm flipH="1" flipV="1">
                <a:off x="3211582" y="5333630"/>
                <a:ext cx="767795" cy="89127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9" name="Straight Connector 92"/>
              <p:cNvCxnSpPr>
                <a:stCxn id="53" idx="3"/>
                <a:endCxn id="38" idx="1"/>
              </p:cNvCxnSpPr>
              <p:nvPr/>
            </p:nvCxnSpPr>
            <p:spPr>
              <a:xfrm flipH="1">
                <a:off x="3026553" y="5422757"/>
                <a:ext cx="952824" cy="19102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" name="Straight Connector 93"/>
              <p:cNvCxnSpPr>
                <a:stCxn id="53" idx="3"/>
                <a:endCxn id="84" idx="1"/>
              </p:cNvCxnSpPr>
              <p:nvPr/>
            </p:nvCxnSpPr>
            <p:spPr>
              <a:xfrm flipH="1">
                <a:off x="2841533" y="5422757"/>
                <a:ext cx="1137844" cy="127330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Connector 94"/>
              <p:cNvCxnSpPr>
                <a:stCxn id="53" idx="3"/>
                <a:endCxn id="35" idx="1"/>
              </p:cNvCxnSpPr>
              <p:nvPr/>
            </p:nvCxnSpPr>
            <p:spPr>
              <a:xfrm flipH="1">
                <a:off x="3209881" y="5422757"/>
                <a:ext cx="769496" cy="283254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2" name="Straight Connector 95"/>
              <p:cNvCxnSpPr>
                <a:stCxn id="53" idx="3"/>
                <a:endCxn id="39" idx="1"/>
              </p:cNvCxnSpPr>
              <p:nvPr/>
            </p:nvCxnSpPr>
            <p:spPr>
              <a:xfrm flipH="1">
                <a:off x="3024852" y="5422757"/>
                <a:ext cx="954525" cy="391473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3" name="Straight Connector 96"/>
              <p:cNvCxnSpPr>
                <a:stCxn id="53" idx="3"/>
                <a:endCxn id="42" idx="1"/>
              </p:cNvCxnSpPr>
              <p:nvPr/>
            </p:nvCxnSpPr>
            <p:spPr>
              <a:xfrm flipH="1">
                <a:off x="2839833" y="5422757"/>
                <a:ext cx="1139544" cy="499701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94" name="Oval 97"/>
              <p:cNvSpPr/>
              <p:nvPr/>
            </p:nvSpPr>
            <p:spPr>
              <a:xfrm>
                <a:off x="3797384" y="5384773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cxnSp>
            <p:nvCxnSpPr>
              <p:cNvPr id="95" name="Straight Connector 98"/>
              <p:cNvCxnSpPr>
                <a:stCxn id="63" idx="3"/>
                <a:endCxn id="48" idx="1"/>
              </p:cNvCxnSpPr>
              <p:nvPr/>
            </p:nvCxnSpPr>
            <p:spPr>
              <a:xfrm flipH="1" flipV="1">
                <a:off x="4438697" y="4942157"/>
                <a:ext cx="885717" cy="642888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6" name="Straight Connector 99"/>
              <p:cNvCxnSpPr>
                <a:stCxn id="63" idx="3"/>
                <a:endCxn id="52" idx="1"/>
              </p:cNvCxnSpPr>
              <p:nvPr/>
            </p:nvCxnSpPr>
            <p:spPr>
              <a:xfrm flipH="1" flipV="1">
                <a:off x="4253669" y="5050386"/>
                <a:ext cx="1070745" cy="534659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7" name="Straight Connector 100"/>
              <p:cNvCxnSpPr>
                <a:stCxn id="63" idx="3"/>
                <a:endCxn id="56" idx="1"/>
              </p:cNvCxnSpPr>
              <p:nvPr/>
            </p:nvCxnSpPr>
            <p:spPr>
              <a:xfrm flipH="1" flipV="1">
                <a:off x="4068640" y="5158614"/>
                <a:ext cx="1255774" cy="426431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Connector 101"/>
              <p:cNvCxnSpPr>
                <a:stCxn id="63" idx="3"/>
                <a:endCxn id="49" idx="1"/>
              </p:cNvCxnSpPr>
              <p:nvPr/>
            </p:nvCxnSpPr>
            <p:spPr>
              <a:xfrm flipH="1" flipV="1">
                <a:off x="4436997" y="5314538"/>
                <a:ext cx="887417" cy="270507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9" name="Straight Connector 102"/>
              <p:cNvCxnSpPr>
                <a:stCxn id="63" idx="3"/>
                <a:endCxn id="53" idx="1"/>
              </p:cNvCxnSpPr>
              <p:nvPr/>
            </p:nvCxnSpPr>
            <p:spPr>
              <a:xfrm flipH="1" flipV="1">
                <a:off x="4251968" y="5422757"/>
                <a:ext cx="1072446" cy="162288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0" name="Straight Connector 103"/>
              <p:cNvCxnSpPr>
                <a:stCxn id="63" idx="3"/>
                <a:endCxn id="94" idx="1"/>
              </p:cNvCxnSpPr>
              <p:nvPr/>
            </p:nvCxnSpPr>
            <p:spPr>
              <a:xfrm flipH="1" flipV="1">
                <a:off x="4069975" y="5527803"/>
                <a:ext cx="1254439" cy="57242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1" name="Straight Connector 104"/>
              <p:cNvCxnSpPr>
                <a:stCxn id="63" idx="3"/>
                <a:endCxn id="50" idx="1"/>
              </p:cNvCxnSpPr>
              <p:nvPr/>
            </p:nvCxnSpPr>
            <p:spPr>
              <a:xfrm flipH="1">
                <a:off x="4435287" y="5585045"/>
                <a:ext cx="889127" cy="101864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2" name="Straight Connector 105"/>
              <p:cNvCxnSpPr>
                <a:stCxn id="63" idx="3"/>
                <a:endCxn id="54" idx="1"/>
              </p:cNvCxnSpPr>
              <p:nvPr/>
            </p:nvCxnSpPr>
            <p:spPr>
              <a:xfrm flipH="1">
                <a:off x="4250267" y="5585045"/>
                <a:ext cx="1074147" cy="210092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3" name="Straight Connector 106"/>
              <p:cNvCxnSpPr>
                <a:stCxn id="63" idx="3"/>
                <a:endCxn id="57" idx="1"/>
              </p:cNvCxnSpPr>
              <p:nvPr/>
            </p:nvCxnSpPr>
            <p:spPr>
              <a:xfrm flipH="1">
                <a:off x="4065238" y="5585045"/>
                <a:ext cx="1259176" cy="318311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104" name="Oval 107"/>
              <p:cNvSpPr/>
              <p:nvPr/>
            </p:nvSpPr>
            <p:spPr>
              <a:xfrm>
                <a:off x="5139394" y="5550243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cxnSp>
            <p:nvCxnSpPr>
              <p:cNvPr id="105" name="Straight Connector 108"/>
              <p:cNvCxnSpPr>
                <a:stCxn id="71" idx="3"/>
                <a:endCxn id="59" idx="1"/>
              </p:cNvCxnSpPr>
              <p:nvPr/>
            </p:nvCxnSpPr>
            <p:spPr>
              <a:xfrm flipH="1" flipV="1">
                <a:off x="5783734" y="5104454"/>
                <a:ext cx="568931" cy="445578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6" name="Straight Connector 109"/>
              <p:cNvCxnSpPr>
                <a:stCxn id="71" idx="3"/>
                <a:endCxn id="62" idx="1"/>
              </p:cNvCxnSpPr>
              <p:nvPr/>
            </p:nvCxnSpPr>
            <p:spPr>
              <a:xfrm flipH="1" flipV="1">
                <a:off x="5598705" y="5212673"/>
                <a:ext cx="753960" cy="337359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7" name="Straight Connector 110"/>
              <p:cNvCxnSpPr>
                <a:stCxn id="71" idx="3"/>
                <a:endCxn id="65" idx="1"/>
              </p:cNvCxnSpPr>
              <p:nvPr/>
            </p:nvCxnSpPr>
            <p:spPr>
              <a:xfrm flipH="1" flipV="1">
                <a:off x="5413686" y="5320902"/>
                <a:ext cx="938979" cy="229130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8" name="Straight Connector 111"/>
              <p:cNvCxnSpPr>
                <a:stCxn id="71" idx="3"/>
                <a:endCxn id="60" idx="1"/>
              </p:cNvCxnSpPr>
              <p:nvPr/>
            </p:nvCxnSpPr>
            <p:spPr>
              <a:xfrm flipH="1" flipV="1">
                <a:off x="5782033" y="5476825"/>
                <a:ext cx="570632" cy="73207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9" name="Straight Connector 112"/>
              <p:cNvCxnSpPr>
                <a:stCxn id="71" idx="3"/>
                <a:endCxn id="63" idx="1"/>
              </p:cNvCxnSpPr>
              <p:nvPr/>
            </p:nvCxnSpPr>
            <p:spPr>
              <a:xfrm flipH="1">
                <a:off x="5597005" y="5550032"/>
                <a:ext cx="755660" cy="35013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0" name="Straight Connector 113"/>
              <p:cNvCxnSpPr>
                <a:stCxn id="71" idx="3"/>
                <a:endCxn id="104" idx="1"/>
              </p:cNvCxnSpPr>
              <p:nvPr/>
            </p:nvCxnSpPr>
            <p:spPr>
              <a:xfrm flipH="1">
                <a:off x="5411985" y="5550032"/>
                <a:ext cx="940680" cy="143241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1" name="Straight Connector 114"/>
              <p:cNvCxnSpPr>
                <a:stCxn id="71" idx="3"/>
                <a:endCxn id="61" idx="1"/>
              </p:cNvCxnSpPr>
              <p:nvPr/>
            </p:nvCxnSpPr>
            <p:spPr>
              <a:xfrm flipH="1">
                <a:off x="5780333" y="5550032"/>
                <a:ext cx="572332" cy="299164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2" name="Straight Connector 115"/>
              <p:cNvCxnSpPr>
                <a:stCxn id="71" idx="3"/>
                <a:endCxn id="64" idx="1"/>
              </p:cNvCxnSpPr>
              <p:nvPr/>
            </p:nvCxnSpPr>
            <p:spPr>
              <a:xfrm flipH="1">
                <a:off x="5595304" y="5550032"/>
                <a:ext cx="757361" cy="407393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3" name="Straight Connector 116"/>
              <p:cNvCxnSpPr>
                <a:stCxn id="71" idx="3"/>
                <a:endCxn id="66" idx="1"/>
              </p:cNvCxnSpPr>
              <p:nvPr/>
            </p:nvCxnSpPr>
            <p:spPr>
              <a:xfrm flipH="1">
                <a:off x="5410275" y="5550032"/>
                <a:ext cx="942390" cy="515612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114" name="Oval 117"/>
              <p:cNvSpPr/>
              <p:nvPr/>
            </p:nvSpPr>
            <p:spPr>
              <a:xfrm>
                <a:off x="6167646" y="5515231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cxnSp>
            <p:nvCxnSpPr>
              <p:cNvPr id="115" name="Straight Connector 118"/>
              <p:cNvCxnSpPr>
                <a:stCxn id="71" idx="1"/>
                <a:endCxn id="149" idx="3"/>
              </p:cNvCxnSpPr>
              <p:nvPr/>
            </p:nvCxnSpPr>
            <p:spPr>
              <a:xfrm flipV="1">
                <a:off x="6625256" y="5544281"/>
                <a:ext cx="879233" cy="5751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6" name="Straight Connector 119"/>
              <p:cNvCxnSpPr>
                <a:stCxn id="149" idx="3"/>
                <a:endCxn id="68" idx="1"/>
              </p:cNvCxnSpPr>
              <p:nvPr/>
            </p:nvCxnSpPr>
            <p:spPr>
              <a:xfrm flipH="1" flipV="1">
                <a:off x="6810285" y="5441813"/>
                <a:ext cx="694204" cy="102468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7" name="Straight Connector 120"/>
              <p:cNvCxnSpPr>
                <a:stCxn id="149" idx="3"/>
                <a:endCxn id="114" idx="1"/>
              </p:cNvCxnSpPr>
              <p:nvPr/>
            </p:nvCxnSpPr>
            <p:spPr>
              <a:xfrm flipH="1">
                <a:off x="6440237" y="5544281"/>
                <a:ext cx="1064252" cy="113980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8" name="Straight Connector 121"/>
              <p:cNvCxnSpPr>
                <a:stCxn id="149" idx="3"/>
                <a:endCxn id="73" idx="1"/>
              </p:cNvCxnSpPr>
              <p:nvPr/>
            </p:nvCxnSpPr>
            <p:spPr>
              <a:xfrm flipH="1" flipV="1">
                <a:off x="6441938" y="5285889"/>
                <a:ext cx="1062551" cy="258392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9" name="Straight Connector 122"/>
              <p:cNvCxnSpPr>
                <a:stCxn id="149" idx="3"/>
                <a:endCxn id="70" idx="1"/>
              </p:cNvCxnSpPr>
              <p:nvPr/>
            </p:nvCxnSpPr>
            <p:spPr>
              <a:xfrm flipH="1" flipV="1">
                <a:off x="6626957" y="5177661"/>
                <a:ext cx="877532" cy="366620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20" name="Straight Connector 123"/>
              <p:cNvCxnSpPr>
                <a:stCxn id="149" idx="3"/>
                <a:endCxn id="67" idx="1"/>
              </p:cNvCxnSpPr>
              <p:nvPr/>
            </p:nvCxnSpPr>
            <p:spPr>
              <a:xfrm flipH="1" flipV="1">
                <a:off x="6811986" y="5069433"/>
                <a:ext cx="692503" cy="474848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21" name="Straight Connector 124"/>
              <p:cNvCxnSpPr>
                <a:stCxn id="149" idx="3"/>
                <a:endCxn id="74" idx="1"/>
              </p:cNvCxnSpPr>
              <p:nvPr/>
            </p:nvCxnSpPr>
            <p:spPr>
              <a:xfrm flipH="1">
                <a:off x="6438536" y="5544281"/>
                <a:ext cx="1065953" cy="486351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22" name="Straight Connector 125"/>
              <p:cNvCxnSpPr>
                <a:stCxn id="149" idx="3"/>
                <a:endCxn id="72" idx="1"/>
              </p:cNvCxnSpPr>
              <p:nvPr/>
            </p:nvCxnSpPr>
            <p:spPr>
              <a:xfrm flipH="1">
                <a:off x="6623556" y="5544281"/>
                <a:ext cx="880933" cy="378131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23" name="Straight Connector 126"/>
              <p:cNvCxnSpPr>
                <a:stCxn id="149" idx="3"/>
                <a:endCxn id="69" idx="1"/>
              </p:cNvCxnSpPr>
              <p:nvPr/>
            </p:nvCxnSpPr>
            <p:spPr>
              <a:xfrm flipH="1">
                <a:off x="6808585" y="5544281"/>
                <a:ext cx="695904" cy="269903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24" name="Straight Connector 127"/>
              <p:cNvCxnSpPr>
                <a:stCxn id="152" idx="3"/>
                <a:endCxn id="147" idx="1"/>
              </p:cNvCxnSpPr>
              <p:nvPr/>
            </p:nvCxnSpPr>
            <p:spPr>
              <a:xfrm flipH="1" flipV="1">
                <a:off x="7771759" y="4795963"/>
                <a:ext cx="346604" cy="370579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25" name="Straight Connector 128"/>
              <p:cNvCxnSpPr>
                <a:stCxn id="152" idx="3"/>
                <a:endCxn id="148" idx="1"/>
              </p:cNvCxnSpPr>
              <p:nvPr/>
            </p:nvCxnSpPr>
            <p:spPr>
              <a:xfrm flipH="1">
                <a:off x="7770058" y="5166542"/>
                <a:ext cx="348305" cy="1792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26" name="Straight Connector 129"/>
              <p:cNvCxnSpPr>
                <a:stCxn id="152" idx="3"/>
                <a:endCxn id="149" idx="1"/>
              </p:cNvCxnSpPr>
              <p:nvPr/>
            </p:nvCxnSpPr>
            <p:spPr>
              <a:xfrm flipH="1">
                <a:off x="7777080" y="5166542"/>
                <a:ext cx="341283" cy="377739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27" name="Straight Connector 130"/>
              <p:cNvCxnSpPr>
                <a:stCxn id="152" idx="3"/>
                <a:endCxn id="150" idx="1"/>
              </p:cNvCxnSpPr>
              <p:nvPr/>
            </p:nvCxnSpPr>
            <p:spPr>
              <a:xfrm flipH="1">
                <a:off x="7775380" y="5166542"/>
                <a:ext cx="342983" cy="750119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28" name="Straight Connector 131"/>
              <p:cNvCxnSpPr>
                <a:stCxn id="152" idx="3"/>
                <a:endCxn id="151" idx="1"/>
              </p:cNvCxnSpPr>
              <p:nvPr/>
            </p:nvCxnSpPr>
            <p:spPr>
              <a:xfrm flipH="1">
                <a:off x="7773679" y="5166542"/>
                <a:ext cx="344684" cy="1122490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29" name="Straight Connector 132"/>
              <p:cNvCxnSpPr>
                <a:stCxn id="153" idx="3"/>
                <a:endCxn id="147" idx="1"/>
              </p:cNvCxnSpPr>
              <p:nvPr/>
            </p:nvCxnSpPr>
            <p:spPr>
              <a:xfrm flipH="1" flipV="1">
                <a:off x="7771759" y="4795963"/>
                <a:ext cx="353626" cy="746534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0" name="Straight Connector 133"/>
              <p:cNvCxnSpPr>
                <a:stCxn id="153" idx="3"/>
                <a:endCxn id="148" idx="1"/>
              </p:cNvCxnSpPr>
              <p:nvPr/>
            </p:nvCxnSpPr>
            <p:spPr>
              <a:xfrm flipH="1" flipV="1">
                <a:off x="7770058" y="5168334"/>
                <a:ext cx="355327" cy="374163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1" name="Straight Connector 134"/>
              <p:cNvCxnSpPr>
                <a:stCxn id="153" idx="3"/>
                <a:endCxn id="149" idx="1"/>
              </p:cNvCxnSpPr>
              <p:nvPr/>
            </p:nvCxnSpPr>
            <p:spPr>
              <a:xfrm flipH="1">
                <a:off x="7777080" y="5542497"/>
                <a:ext cx="348305" cy="1784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2" name="Straight Connector 135"/>
              <p:cNvCxnSpPr>
                <a:stCxn id="153" idx="3"/>
                <a:endCxn id="150" idx="1"/>
              </p:cNvCxnSpPr>
              <p:nvPr/>
            </p:nvCxnSpPr>
            <p:spPr>
              <a:xfrm flipH="1">
                <a:off x="7775380" y="5542497"/>
                <a:ext cx="350005" cy="374164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3" name="Straight Connector 136"/>
              <p:cNvCxnSpPr>
                <a:stCxn id="153" idx="3"/>
                <a:endCxn id="151" idx="1"/>
              </p:cNvCxnSpPr>
              <p:nvPr/>
            </p:nvCxnSpPr>
            <p:spPr>
              <a:xfrm flipH="1">
                <a:off x="7773679" y="5542497"/>
                <a:ext cx="351706" cy="746535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4" name="Straight Connector 137"/>
              <p:cNvCxnSpPr>
                <a:stCxn id="154" idx="3"/>
                <a:endCxn id="147" idx="1"/>
              </p:cNvCxnSpPr>
              <p:nvPr/>
            </p:nvCxnSpPr>
            <p:spPr>
              <a:xfrm flipH="1" flipV="1">
                <a:off x="7771759" y="4795963"/>
                <a:ext cx="351926" cy="1118906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5" name="Straight Connector 138"/>
              <p:cNvCxnSpPr>
                <a:stCxn id="154" idx="3"/>
                <a:endCxn id="149" idx="1"/>
              </p:cNvCxnSpPr>
              <p:nvPr/>
            </p:nvCxnSpPr>
            <p:spPr>
              <a:xfrm flipH="1" flipV="1">
                <a:off x="7777080" y="5544281"/>
                <a:ext cx="346605" cy="370588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6" name="Straight Connector 139"/>
              <p:cNvCxnSpPr>
                <a:stCxn id="154" idx="3"/>
                <a:endCxn id="150" idx="1"/>
              </p:cNvCxnSpPr>
              <p:nvPr/>
            </p:nvCxnSpPr>
            <p:spPr>
              <a:xfrm flipH="1">
                <a:off x="7775380" y="5914869"/>
                <a:ext cx="348305" cy="1792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7" name="Straight Connector 140"/>
              <p:cNvCxnSpPr>
                <a:stCxn id="154" idx="3"/>
                <a:endCxn id="151" idx="1"/>
              </p:cNvCxnSpPr>
              <p:nvPr/>
            </p:nvCxnSpPr>
            <p:spPr>
              <a:xfrm flipH="1">
                <a:off x="7773679" y="5914869"/>
                <a:ext cx="350006" cy="374163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8" name="Straight Connector 141"/>
              <p:cNvCxnSpPr>
                <a:stCxn id="152" idx="1"/>
                <a:endCxn id="155" idx="3"/>
              </p:cNvCxnSpPr>
              <p:nvPr/>
            </p:nvCxnSpPr>
            <p:spPr>
              <a:xfrm flipV="1">
                <a:off x="8390954" y="5164750"/>
                <a:ext cx="348295" cy="1792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9" name="Straight Connector 142"/>
              <p:cNvCxnSpPr>
                <a:stCxn id="155" idx="3"/>
                <a:endCxn id="153" idx="1"/>
              </p:cNvCxnSpPr>
              <p:nvPr/>
            </p:nvCxnSpPr>
            <p:spPr>
              <a:xfrm flipH="1">
                <a:off x="8397976" y="5164750"/>
                <a:ext cx="341273" cy="377747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0" name="Straight Connector 143"/>
              <p:cNvCxnSpPr>
                <a:stCxn id="155" idx="3"/>
                <a:endCxn id="154" idx="1"/>
              </p:cNvCxnSpPr>
              <p:nvPr/>
            </p:nvCxnSpPr>
            <p:spPr>
              <a:xfrm flipH="1">
                <a:off x="8396276" y="5164750"/>
                <a:ext cx="342973" cy="750119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1" name="Straight Connector 144"/>
              <p:cNvCxnSpPr>
                <a:stCxn id="156" idx="3"/>
                <a:endCxn id="152" idx="1"/>
              </p:cNvCxnSpPr>
              <p:nvPr/>
            </p:nvCxnSpPr>
            <p:spPr>
              <a:xfrm flipH="1" flipV="1">
                <a:off x="8390954" y="5166542"/>
                <a:ext cx="355318" cy="374163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2" name="Straight Connector 145"/>
              <p:cNvCxnSpPr>
                <a:stCxn id="156" idx="3"/>
                <a:endCxn id="153" idx="1"/>
              </p:cNvCxnSpPr>
              <p:nvPr/>
            </p:nvCxnSpPr>
            <p:spPr>
              <a:xfrm flipH="1">
                <a:off x="8397976" y="5540705"/>
                <a:ext cx="348296" cy="1792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3" name="Straight Connector 146"/>
              <p:cNvCxnSpPr>
                <a:stCxn id="156" idx="3"/>
                <a:endCxn id="154" idx="1"/>
              </p:cNvCxnSpPr>
              <p:nvPr/>
            </p:nvCxnSpPr>
            <p:spPr>
              <a:xfrm flipH="1">
                <a:off x="8396276" y="5540705"/>
                <a:ext cx="349996" cy="374164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4" name="Straight Connector 147"/>
              <p:cNvCxnSpPr>
                <a:stCxn id="157" idx="3"/>
                <a:endCxn id="152" idx="1"/>
              </p:cNvCxnSpPr>
              <p:nvPr/>
            </p:nvCxnSpPr>
            <p:spPr>
              <a:xfrm flipH="1" flipV="1">
                <a:off x="8390954" y="5166542"/>
                <a:ext cx="353617" cy="746534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5" name="Straight Connector 148"/>
              <p:cNvCxnSpPr>
                <a:stCxn id="157" idx="3"/>
                <a:endCxn id="153" idx="1"/>
              </p:cNvCxnSpPr>
              <p:nvPr/>
            </p:nvCxnSpPr>
            <p:spPr>
              <a:xfrm flipH="1" flipV="1">
                <a:off x="8397976" y="5542497"/>
                <a:ext cx="346595" cy="370579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46" name="Straight Connector 149"/>
              <p:cNvCxnSpPr>
                <a:stCxn id="157" idx="3"/>
                <a:endCxn id="154" idx="1"/>
              </p:cNvCxnSpPr>
              <p:nvPr/>
            </p:nvCxnSpPr>
            <p:spPr>
              <a:xfrm flipH="1">
                <a:off x="8396276" y="5913076"/>
                <a:ext cx="348295" cy="1793"/>
              </a:xfrm>
              <a:prstGeom prst="straightConnector1">
                <a:avLst/>
              </a:prstGeom>
              <a:noFill/>
              <a:ln w="31747" cap="flat">
                <a:solidFill>
                  <a:srgbClr val="7F7F7F"/>
                </a:solidFill>
                <a:prstDash val="solid"/>
                <a:miter/>
              </a:ln>
              <a:effectLst>
                <a:outerShdw dist="19997" dir="5400000" algn="tl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147" name="Oval 150"/>
              <p:cNvSpPr/>
              <p:nvPr/>
            </p:nvSpPr>
            <p:spPr>
              <a:xfrm>
                <a:off x="7499168" y="4652933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48" name="Oval 151"/>
              <p:cNvSpPr/>
              <p:nvPr/>
            </p:nvSpPr>
            <p:spPr>
              <a:xfrm>
                <a:off x="7497467" y="5025304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49" name="Oval 152"/>
              <p:cNvSpPr/>
              <p:nvPr/>
            </p:nvSpPr>
            <p:spPr>
              <a:xfrm>
                <a:off x="7504489" y="5401251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50" name="Oval 153"/>
              <p:cNvSpPr/>
              <p:nvPr/>
            </p:nvSpPr>
            <p:spPr>
              <a:xfrm>
                <a:off x="7502789" y="5773631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51" name="Oval 154"/>
              <p:cNvSpPr/>
              <p:nvPr/>
            </p:nvSpPr>
            <p:spPr>
              <a:xfrm>
                <a:off x="7501088" y="614600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52" name="Oval 155"/>
              <p:cNvSpPr/>
              <p:nvPr/>
            </p:nvSpPr>
            <p:spPr>
              <a:xfrm>
                <a:off x="8118363" y="5023512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53" name="Oval 156"/>
              <p:cNvSpPr/>
              <p:nvPr/>
            </p:nvSpPr>
            <p:spPr>
              <a:xfrm>
                <a:off x="8125385" y="5399467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54" name="Oval 157"/>
              <p:cNvSpPr/>
              <p:nvPr/>
            </p:nvSpPr>
            <p:spPr>
              <a:xfrm>
                <a:off x="8123685" y="5771839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55" name="Oval 158"/>
              <p:cNvSpPr/>
              <p:nvPr/>
            </p:nvSpPr>
            <p:spPr>
              <a:xfrm>
                <a:off x="8739249" y="5021720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56" name="Oval 159"/>
              <p:cNvSpPr/>
              <p:nvPr/>
            </p:nvSpPr>
            <p:spPr>
              <a:xfrm>
                <a:off x="8746272" y="5397675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  <p:sp>
            <p:nvSpPr>
              <p:cNvPr id="157" name="Oval 160"/>
              <p:cNvSpPr/>
              <p:nvPr/>
            </p:nvSpPr>
            <p:spPr>
              <a:xfrm>
                <a:off x="8744571" y="5770046"/>
                <a:ext cx="272591" cy="28606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0000"/>
              </a:solidFill>
              <a:ln w="44448" cap="flat">
                <a:solidFill>
                  <a:srgbClr val="83BA24"/>
                </a:solidFill>
                <a:prstDash val="solid"/>
                <a:miter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10972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4" b="0" i="0" u="none" strike="noStrike" kern="1200" cap="none" spc="0" baseline="30000">
                  <a:solidFill>
                    <a:srgbClr val="FFFFFF"/>
                  </a:solidFill>
                  <a:uFillTx/>
                  <a:latin typeface="Trebuchet MS"/>
                </a:endParaRPr>
              </a:p>
            </p:txBody>
          </p:sp>
        </p:grpSp>
        <p:sp>
          <p:nvSpPr>
            <p:cNvPr id="158" name="Title 1"/>
            <p:cNvSpPr txBox="1"/>
            <p:nvPr/>
          </p:nvSpPr>
          <p:spPr>
            <a:xfrm>
              <a:off x="9074377" y="5365955"/>
              <a:ext cx="837599" cy="37693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11931" tIns="55961" rIns="111931" bIns="55961" anchor="t" anchorCtr="0" compatLnSpc="1">
              <a:spAutoFit/>
            </a:bodyPr>
            <a:lstStyle/>
            <a:p>
              <a:pPr marL="0" marR="0" lvl="0" indent="0" algn="l" defTabSz="1007961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15" b="0" i="0" u="none" strike="noStrike" kern="0" cap="none" spc="0" baseline="0">
                  <a:solidFill>
                    <a:srgbClr val="6F6F6F"/>
                  </a:solidFill>
                  <a:uFillTx/>
                  <a:latin typeface="Arial"/>
                  <a:ea typeface="MS PGothic" pitchFamily="34"/>
                </a:rPr>
                <a:t>“Sara”</a:t>
              </a:r>
            </a:p>
          </p:txBody>
        </p:sp>
        <p:sp>
          <p:nvSpPr>
            <p:cNvPr id="159" name="Oval 6"/>
            <p:cNvSpPr/>
            <p:nvPr/>
          </p:nvSpPr>
          <p:spPr>
            <a:xfrm>
              <a:off x="996311" y="6418767"/>
              <a:ext cx="272591" cy="28606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44448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84" b="0" i="0" u="none" strike="noStrike" kern="1200" cap="none" spc="0" baseline="30000">
                <a:solidFill>
                  <a:srgbClr val="FFFFFF"/>
                </a:solidFill>
                <a:uFillTx/>
                <a:latin typeface="Trebuchet MS"/>
              </a:endParaRPr>
            </a:p>
          </p:txBody>
        </p:sp>
      </p:grpSp>
      <p:pic>
        <p:nvPicPr>
          <p:cNvPr id="160" name="Picture 161"/>
          <p:cNvPicPr>
            <a:picLocks noChangeAspect="1"/>
          </p:cNvPicPr>
          <p:nvPr/>
        </p:nvPicPr>
        <p:blipFill>
          <a:blip r:embed="rId3"/>
          <a:srcRect l="14705" b="19167"/>
          <a:stretch>
            <a:fillRect/>
          </a:stretch>
        </p:blipFill>
        <p:spPr>
          <a:xfrm>
            <a:off x="646974" y="2365625"/>
            <a:ext cx="1946785" cy="1290748"/>
          </a:xfrm>
          <a:prstGeom prst="rect">
            <a:avLst/>
          </a:prstGeom>
          <a:noFill/>
          <a:ln w="12701" cap="flat">
            <a:solidFill>
              <a:srgbClr val="373737"/>
            </a:solidFill>
            <a:prstDash val="solid"/>
            <a:miter/>
          </a:ln>
        </p:spPr>
      </p:pic>
      <p:pic>
        <p:nvPicPr>
          <p:cNvPr id="161" name="Pictur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767" y="2368899"/>
            <a:ext cx="1805912" cy="1296692"/>
          </a:xfrm>
          <a:prstGeom prst="rect">
            <a:avLst/>
          </a:prstGeom>
          <a:noFill/>
          <a:ln w="12701" cap="flat">
            <a:solidFill>
              <a:srgbClr val="373737"/>
            </a:solidFill>
            <a:prstDash val="solid"/>
            <a:miter/>
          </a:ln>
        </p:spPr>
      </p:pic>
      <p:pic>
        <p:nvPicPr>
          <p:cNvPr id="162" name="Picture 1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134" y="2369320"/>
            <a:ext cx="1913820" cy="1297451"/>
          </a:xfrm>
          <a:prstGeom prst="rect">
            <a:avLst/>
          </a:prstGeom>
          <a:noFill/>
          <a:ln w="12701" cap="flat">
            <a:solidFill>
              <a:srgbClr val="373737"/>
            </a:solidFill>
            <a:prstDash val="solid"/>
            <a:miter/>
          </a:ln>
        </p:spPr>
      </p:pic>
      <p:grpSp>
        <p:nvGrpSpPr>
          <p:cNvPr id="163" name="Group 1"/>
          <p:cNvGrpSpPr/>
          <p:nvPr/>
        </p:nvGrpSpPr>
        <p:grpSpPr>
          <a:xfrm>
            <a:off x="2933056" y="2464372"/>
            <a:ext cx="1944636" cy="1730830"/>
            <a:chOff x="2933056" y="2464372"/>
            <a:chExt cx="1944636" cy="1730830"/>
          </a:xfrm>
        </p:grpSpPr>
        <p:pic>
          <p:nvPicPr>
            <p:cNvPr id="164" name="Picture 1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3056" y="2464372"/>
              <a:ext cx="1944636" cy="1291260"/>
            </a:xfrm>
            <a:prstGeom prst="rect">
              <a:avLst/>
            </a:prstGeom>
            <a:noFill/>
            <a:ln w="12701" cap="flat">
              <a:solidFill>
                <a:srgbClr val="373737"/>
              </a:solidFill>
              <a:prstDash val="solid"/>
              <a:miter/>
            </a:ln>
          </p:spPr>
        </p:pic>
        <p:sp>
          <p:nvSpPr>
            <p:cNvPr id="165" name="TextBox 166"/>
            <p:cNvSpPr txBox="1"/>
            <p:nvPr/>
          </p:nvSpPr>
          <p:spPr>
            <a:xfrm>
              <a:off x="3217106" y="3763542"/>
              <a:ext cx="1388205" cy="431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1007961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205" b="0" i="0" u="none" strike="noStrike" kern="1200" cap="none" spc="0" baseline="0">
                  <a:solidFill>
                    <a:srgbClr val="6F6F6F"/>
                  </a:solidFill>
                  <a:uFillTx/>
                  <a:latin typeface="Arial" pitchFamily="34"/>
                  <a:cs typeface="Arial" pitchFamily="34"/>
                </a:rPr>
                <a:t>(Weights)</a:t>
              </a:r>
            </a:p>
          </p:txBody>
        </p:sp>
      </p:grpSp>
      <p:sp>
        <p:nvSpPr>
          <p:cNvPr id="166" name="Title 2"/>
          <p:cNvSpPr txBox="1">
            <a:spLocks noGrp="1"/>
          </p:cNvSpPr>
          <p:nvPr>
            <p:ph type="title"/>
          </p:nvPr>
        </p:nvSpPr>
        <p:spPr>
          <a:xfrm>
            <a:off x="458306" y="425580"/>
            <a:ext cx="9164007" cy="1652823"/>
          </a:xfrm>
        </p:spPr>
        <p:txBody>
          <a:bodyPr/>
          <a:lstStyle/>
          <a:p>
            <a:pPr lvl="0"/>
            <a:r>
              <a:rPr lang="en-US" sz="3919"/>
              <a:t/>
            </a:r>
            <a:br>
              <a:rPr lang="en-US" sz="3919"/>
            </a:br>
            <a:r>
              <a:rPr lang="en-US"/>
              <a:t>Deep Neural Networks</a:t>
            </a:r>
            <a:r>
              <a:rPr lang="en-US" sz="3919"/>
              <a:t/>
            </a:r>
            <a:br>
              <a:rPr lang="en-US" sz="3919"/>
            </a:br>
            <a:endParaRPr lang="en-US"/>
          </a:p>
        </p:txBody>
      </p:sp>
      <p:sp>
        <p:nvSpPr>
          <p:cNvPr id="167" name="Text Placeholder 168"/>
          <p:cNvSpPr txBox="1">
            <a:spLocks noGrp="1"/>
          </p:cNvSpPr>
          <p:nvPr>
            <p:ph type="body" idx="4294967295"/>
          </p:nvPr>
        </p:nvSpPr>
        <p:spPr>
          <a:xfrm>
            <a:off x="457830" y="1506007"/>
            <a:ext cx="9164967" cy="643582"/>
          </a:xfrm>
        </p:spPr>
        <p:txBody>
          <a:bodyPr anchor="ctr"/>
          <a:lstStyle/>
          <a:p>
            <a:pPr marL="0" lvl="0" indent="0">
              <a:buNone/>
            </a:pPr>
            <a:r>
              <a:rPr lang="en-US" sz="2940">
                <a:solidFill>
                  <a:srgbClr val="76B900"/>
                </a:solidFill>
              </a:rPr>
              <a:t>Learning by abstraction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7783830" y="736092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2979773" y="697211"/>
            <a:ext cx="4139817" cy="4778334"/>
          </a:xfrm>
          <a:prstGeom prst="rect">
            <a:avLst/>
          </a:prstGeom>
          <a:noFill/>
          <a:ln w="25402" cap="flat">
            <a:solidFill>
              <a:srgbClr val="558700"/>
            </a:solidFill>
            <a:prstDash val="solid"/>
            <a:miter/>
          </a:ln>
        </p:spPr>
        <p:txBody>
          <a:bodyPr vert="horz" wrap="square" lIns="100794" tIns="50401" rIns="100794" bIns="50401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AutoShape 2" descr="data:image/jpeg;base64,/9j/4AAQSkZJRgABAQAAAQABAAD/2wCEAAkGBxQTEhUUEhQUFBUVFBQWFBQVFBQVFBUWFBQWFxUUFRQYHCggGBolHBQUITEhJSkrLi4uFx8zODMsNygtLisBCgoKDg0OGxAQGiwkHCYsLCwsLCwsLCwsLCwsLCwsLCwsLCwsLCwsLCwsLCwsLCwsLCwsLCwsLCwsLCwsLCwsLP/AABEIAKgBLAMBIgACEQEDEQH/xAAcAAABBQEBAQAAAAAAAAAAAAAEAAIDBQYBBwj/xAA8EAABAwMCAwcCBAQGAQUAAAABAAIRAwQhEjEFQVEGEyJhcYGRobEywdHwI0Jy4QcUM2KS8aIWJFKCwv/EABkBAAMBAQEAAAAAAAAAAAAAAAECAwQABf/EAC4RAAICAgIABQMDAwUAAAAAAAABAhEDIRIxBBNBUWEygfAicaGx4fEFFCMz0f/aAAwDAQACEQMRAD8A2RQ1ZEoesF5ZroqL1Z69C0l41Z++aqRAymjKsbNAndGWzkZHIvLRW1AKms3K6oFQCwykEbRQVNyKpuVETYfSKIBQNN6Ia9VixSUlRuTtSYSuYUNT2pie0JUMyQFIlcDURRt53VEIQaV3uCUe2jCd3a5hSA22qkbaBE6U6EENQC+wCCuOGnkrsFdARBRjbq1c3cIAlb+rQB3CrqnAmF07eQVUybiZQnCCuaq293wdhGBCx3G+Gvp5Ix1SyGiZ2/qrMcQqK7v3rN3z0qY5W1iooUrgnNppgIYxEUSuNpqRjUBglhTahSamVSmTAwSu5BuciK5QbkbEZ9CalDWcud4oa1RYEywBePWfv3q5vHrPcQcqwYGVr6mUTb1VX1DlTUCjMCZpLKorq3qrLWtVW9vcLOxy+p1VO2sqVtwpBdLlIWi8p3CJbcLONu0Qy6Tc6BxL8XCRuFSi6RlpTc/bbqip30CqLS38RVrQpAboO0phoUd3fadsq/OOONsCg5Oi3FNo5KQlVlheF7Z/f1CNDk8ZclYHGnRISmOeuF6Y8pZMZIl1Lhcomuwoe8SOVD8Qprsn6KQFD03qQORTA0TAplWrG66CoL2nqaR1HLdUd1oRdkdvdhxMGUrui17SCJBWas6vdPLYyDnrHUrQsrSJUMWZyVS7LZMSTtdGA7SdknjU6idQ30/ze3VebXtIgkEEHoV9C1Flu1nZVly0uYA2qNjyd5H9U3KmI460eLtYiKdJE3dk6m8se0tcDBBT6LEHlJciIUlzu0ZoTS1J5oXIELVFUajSxROppvOEcyrrMQ5pK2fSUXcrvOEcz1fv1DVrqs/zSjfcrC8pZZEyW5qKmu8oypVQdXKeOYaU0VzqafTapzTTmsRlnIPJRJSRtKpCEaE/UpPKDzg3/MJf5hA6l3Uh5h3nBwuFMy6VXqVlwmxdVcANuZ6Kbm26RSGW3Rc8HoGoc4aNytUwAAAbIClRFNoa0KdtX5WuH6VRqUPVlgHwFl+0d44aGiJeYHvyVtc3PhKz7z31egOQBefYGM+qGSXKolsUeNy9jX8OGhgBjZGiv0QNNk4g+SNp28CXGPutquqRk72yTV/0k0JrKzTspgV12MQvwh6bEXVKYPJTktjJ6HRCkaoH1PoojewjySBTYYZ9UwvU1vUa8SFyrQjIVknVomzE9pabqdzRqD8LiWu+4Mq8tKvhwu9oLPvKJgZHibG4LcyEDw53gncEA/QLHkXHJ+5qi+WNfAeayQr5QVWoQcJ9MTlLyYKAu0nZ2ndNmA2oPwv5+h6hebX3DH0XFrxB68j6FeuvqYVZe0qdZpa8A/cehRnTXySli5dHl+lMLVbcVsO6eW8uR8lXFqytsxztOmQFqaWIjQmOahzZJtgzmJndogtXNKbkKW+pdlIBOhZ2x4LY0hNFNTQntaltmvhoHNJMLEbpUVRqazJkjQPCUKUMXSxdZCgcphepagUDRlFGnFist+C8NNZ3QcytpZ020hoYIA+T5qp4HDaYj3RVCpLj1WnHSWuz0cfh1DZZ3D+iEbUkrjyUO1p1eyay9E1ap4c9ULwpkVQT/LTj5ceSMrtkAdd1U3d82lXLSc93I2/lOfyTJVJMF3Fo3FpWa0R/McnyCjv7gFpgg49F49xTt73ZfqDtzpaDDnHlLj+FoxnfkOZGaqdva1R7nPfUpDT4BR0u8XV5qb8toW6EZTj1oyS4we3s9atePnvNDsQcZz7ha62r4HovDey/H+9qNNT8cCfPzj97r2fg79QB8gocHGVF5NOKaDbmvAlNpVyQlxCiYgIfhDZYPdK+XOgKuNjqryJWb4hxIhzWefi9PVaW+ZC8z7acRLTpbu6APUmEODboeFdnoVrx+gIa6qydgNQmQNgEZS7QUzgOB8iflfKVSu9stMSHklxa0v1CROsjUOsTvndaHgnHLyoAzWajQW6XOy4OGwDucjkenVbZY5RWmZYyjKVNM+ja1YEEg4O3uqmwfLQccx7z9lRWV/UFuWvHjDDHsOqn7EXZq20ncOId8wfssUpcmmaVDimi5qs+ia15hPuMIM1Yj3SPR0dhL60jOCgalYbjcYKhvrzBKrXXUj1U5y1RfHj3YJxp+uDHVU3dq7vjqAjYDCrixZ2zyfFP/lYN3S46kiYTSFxnYE6ko+7Rzgoy1cKTgroKbCfTapHQk0PaFMxi7TaiA1KzSsjZCWqB4RT0O9cmRyDWhJyQXYTk0DVWqJlLKO7tdbTRTLRm4ltbeEAg4IHyp7a5h6rGuxCErXOk5WiL9T2sT8zGmbMVQRhNpNl0qgtOIyN1cW9yDCtFpiSi0F1+Q2WB45VD+Ix/scDv6fkty7cSfP0Xnd3Ui/a/k9pg+5/VOvqETpHON9jm1G62xkZE59R5hYl3ZWvqhrdWeWD/AGXs4HhwJndG2bGOH4YjcgDzWjHllHROUYy20eZdn+CPFZhqQ2GgaY2DT6533817jwcgsEdAsveWI1BwAET/AGWg4E86QIj99UnmOWTZScYrGqLqpTkKt4M3NQdHfdWNetDZ8lXcKcdTj1yjOuaEh9LDbyhIXnPaTgAq1A1wBEzE9NvXK9Nq5CqX2o1AkZldkW00HFPjdnl1X/DVrzqy49HEx6DK0XAezDLePCARtAGOsHr5rbGljA3QVe3cTnbp1+U0+TXYvNeiK2tbGHHqFmewF1FSvRJy1xPOYJkfmtdev0jl6rB9jaBfWvLhp/A9voRqhxHsVGaobHK1s39xkSFT3FUqxoVsQfNZbjl7pqO6KU3asriW6G8SuxsP3Cjs3yY5nYKspP1kuJwOSubBmk6jz2nkFmmzRkmscLD3WwAVTdU4VlXvBCqa9aVI8XM09gzimOcuvcmuRRkGlybqTSlCNgsLAUjQo2KZI0GqHsepO9QkrupCjuZM6oo5TJXNS6jmyUBPAUIenh6JyZM0JFNa5Ne5cFyH60BctkwURKirtkJ4So0+F8S8b30BUa5YdJ6/Rafg9yCQFk7h0HPsequuzVWT7LVA9eUlKNovq934nDnocQOqr+2vAu5o29do/BU0vMcniBj1ARdBgfcAcyWt/wCRz91r+3VoKlhWZAPgkeRbkEfC0YIclJsy53xcDH8NuQ5rcTI3/VaBrQBMYAXnHZe6MROzh6QVtqt0AzcbQhKVBUbYQyprMAYlX1pT0hZ/g4l2Pt8rQ960bFdi92dk7pElyZBCgtG6TvlV15xKCky9BAMpnJWcoujRteUPcNQtG8j3Rfeamz9FTkpaEqiC2r5gpl/Ux+n6qvrXOkqKtdSPyUY5PQMoepSdo+IafUtMDbkoP8L+HOdZ3Jz/ABRUDfXSRPzCpe2lyGuzzaMT1lbz/DhuizpjqJM+aeKtgb4pUVPDLpxEuGC0O/5ALJ8ZqTWfPVbatS0Oq0+dN50+dN3iZ9DHsouxPARVuatxVEtpPDabTsXxJcR5AiPNZ4wcmoGvzIxudD+yfYwuivcjSMFlH7Of+nypO13DtHiat+SqHtHb6mH0Wyfh4+W4o87LklkdyPJqtYqHWSjbyhDiFHSpBePVGTg26IAuypqoUbUuw+X6ES6pHNUDimoSUKD3pArr2LlIKdknJ0RvKj1qS4EKABET1JdS4mzC7rTVsq0cL05j0xzUmtXCeoUyonkoOVIx64onYQ0JrwntKhquXIbSQPXpgiCm8IeWVA3quvULamlwPT7c0+KdOi3hfEOMuL6ZsuBZuW+bp/4An8ld9ruJ/wAIsB3BlZjsvdh9VzhtTaRPVzj+kqPjlyXElelifGDXubs6vIvhGW4E7TVezrkexWhFzg77+fJZqiYqg53iSMZWwtOH6yweWo4+kqM1ZXG67NB2aoHuy52JQvHOLtt2FznDmAdlfUaemkQMYXgXb/idR1wWOJLWYa3lqJJLvstWLCtWZ5ZO2az/ANUCpJnny2RNPtDpbgGfNeZ8N4qB/qE+36Kwr8bpFphztUYwcLWvD4zv9y6PS+z/AGuZUqClUOmfw6sSQeS9IsHhzZXypZ3ZcdBO5lp6EcwvovsJcOdb03P3c0HPopvEk9CPJy2S8cow6RzQjGwJI32ytNd02uBlVT+F6qTmyQRMRA9tlilianossicaZ5N2ocat4WjZpaMD5XqPZl+im1vQBYNlCbh7iXfiODkYWz4e6ITRexJIO7TUHAC4pt1GmIqtG7qW5IHMtOfSUd2Nu6b6LjSIINQnHm1u/wAKa2qbKLglpQZrqUGaO8c4VGiQC+m9zSdOwM6tt0yjU+SO5XDiy+1qv4m4aSpX1VU8TuMH0WiUqRBqjz7jBh59VX60dxQS8oPu140/qJtuwWtWTKdZS1LdRG3UyTlKybvJUTiutYn6Ew/K+ywe5CmpBUlY4Q+mVAyvY575T6LEhRxKVKpByj0FKnsdcUMSgmnKsrq5GlVgyUbs6eX0QTyXNa67ZBOq5Q7A5Epq5U5KDLeanc/CIIsJpVZUuiUJTbAlE06wCJeKvsc6jhC93lFm4CFfUyniqZTglsveEU20qRaznkk7klVvE5KPsm+AeaG4hRXo3o2xd7M7a24Nenq21iekTzXpQI1+EgGBHmOkLz64t4M891dUuJ+FrzgjDo5ecc0qZWjdNrDTB+P0XjP+KXCD3vet2I8XtsVv6XFdY8R9xzVF2ncKjTqiMifyhasWTZCUDxkpKxveHaXENmPp7FDNs3YkbrXaM9MsezViKlUAnYieQGfqvo3gtZrKbGiIDQAeW30XgvZhoY8GPXqfNescLvJ6CMb8hiVHLOtIrGBsHXA3O/IJrbnwuceW6p+9OzZJ2LidkNxW7Ap900yXYPWOcrK5leJS06Wp7nDmSfkrQWAwq2zpgBXNmzb0SQDNljbPhN4dW01K7P8Ae2o30qME/wDmyofdN2VdxK40VGPGxa5rj5tILR9aiaTpEi5uLuFm+LcR8YE40un1BbH3Kg4pxIyCDgnPos7xC7l0+v5LNkz3pCZJUiW5qSUwKCjUlSGqFllPYY43JWiUQmVAkSkwIN2TlGnRE6mmimpnOUrSFyEqwep0T6NND3FSRI/7CdRd4C+dlO9GG9kxqZLUDdugpPdsZyu3jfC1/XHuP7ILsPJrshp1JGVEa0LttUAJHUFOLRz2OyfpkLfaC6T5aEFUw5TkYkTHXlI3H1CjuQJlBGntC72Qla5KTm4wpLLSGmfxTjzGxz6kJq0HjTVktzUgKvFcyrCqJHWFVPgPXQ2O26RaWw1KR1LxABMtKulabhXCC7xu9lXHByZeCb7O2lKIEcly/oeStRSgrlekCFv46NiZkatPdVz3lkwJnktDe28FU1zTmVJqmXiBM4k1nl5D80y84zSNOHHG8TO3mR1Ql5bSFTVuHhVhJIScWR3PEAcsY52cdM8kCyrXBkMxOAW49lYN4eRBaUnNOxfELQsqIuDGWnFSwjXS2OY9x9vsr+z7YhoENMxG2x8iqWjTa4xv1xzV1w7hDTBcEksifoMoMuqHaOrV/ACJwSUbSrFpYXZLnhpJ3yCZ+QEFw2hDW+YB+VPxCqRA6OY74cJ+krJORST4xsv+EvL5J6kfDiAtBatkAjZUfZxg0jInxGOcFxyr2wwz0Lh8OKrj6JSdna9SDnaJ+N1l+N3P8L/7k/8AkQfoSr/irvA4jkD9cfmsJ2hrOy3lJHyJH3Us0yU3xRHcXhLQPNDXQIjrB/JD0an4SdtU/QIvOA7JhxOQYkg7hYkqMqnapjLbpPT9V2s4tM8kNRrQ/wAiR94/RHXIlhPnj23+n2RkkWhmcVojF1IR1u/wqnp0/WM/Yqyth4J8pQqhp5ec7RyrVTdRUNYKWk2RuhXsQkm5UjpMQCFJUAb/AEu/G3pj8Y/P5XK1WQwxJcNual4g4hzXCIkD3IS1sj5aSfxX8kNxZaYk45e6jFPwQRMnwj3XKdz44Awx2+4BnA9EVavM6zkB+PWV3QKjKVUAVrIsB1b6CfY4UW4HmYWg4+G1CNPMAEKo4lxSlZs8dPvajv8ATpuLg0Afie4jfOAOs9FaGNznxRTH4XnNpDhaloyd/wByo220wBJJcZ9RiB9EDQ462q5oeO6ls5ktGSBkCfPZFW3GaTX6Jh4DyTBjHiBB8gHfKEsU1eiksEot/p6/wdq0YGqegHrMZSo+GPJkn7//AJUjrhoaJ8Q1RjmBMkH2Kir/AOpU1YmGxjG/9vlJ6GbJJb+SShWcKR85z6lMpWutzRvzx5qCndQ0MHLcc8qw4FcO75oDXEuIwBOBzhOlsrFpVbNjwXso3D356BaJ7A3Gyio3WhomckDKmr1A4SCvVSjCNRNqTsrrpqrLq90o68rBoM5jkstxeqCJaRG6jOXsUekWFYh4lUlRuSCj+G1pbCB4g4TjdK3aspGWrKu5pxKrHUJKua+d0Cd0UW7VkHcwFRXLPF7rT1jDSqZtPU8fKomI0O4Tb74zIWlt2Q1Vdp4Hz+9kbWcS10bQT7qTlbaEi9texYWAOkA8gPsouKt1aAP5mk/TH3Tbe4/hY31hnrq0xEeTvoha9w44GAKgaXf7QJIb8wT6JZLQmWSao0fC70M/yzzs9uh5GwkaxPuCtLSumta6SI7x4+fF7YysRcXX/tKY0ghpbkGC0NJZ+aMr8Wa4VwMiaD52EuOkgdTASQnSdGaE679r/j+xfMuhUDmO3D9JHVog6vhUt60ObpP42kz1huPyQ9S9Daod1OqOoILSPWJ+FXu4l/FNQT4maT/UAJhJKVqjpz1v8+QKpROhwG+otA8iZ+k/RFUmtLhqxAIPmZgHzQNYExvBLn46guGfkfCmoUi3S505bMcwSef75KMloxt9Ovz8o7c28OYZxrA/5TH1ARLGyAJ/DJ9wV3iNQPY1oaWBp1HqSxtQzPuE2vUaGAN3IJ9jsZXSWkVnSsiuXEDSRmducZz9fomvqQwAHln4SrDwkj0nn4skpcOs9TXFx0gEDbczJ+iC6Iwm+RwOkCcfv/tQPrluBsjaxBENGrm305k/KY2zIw4GRjGyN0O+S+klr0tGtskupaQ3+kkmPuu3nNseLBI9OYSSSsOVX+n7fy0AWLjL3Ny1xc13phw+ysK7tDQ0DUHAERnPX6fuUkk0+xUt3+d0T0KuqI3aA6DiYOw891he0lw6rcVC4yA4tbGwa0wAPqfUlJJbfCLTZ6n+mfqjOT7CaNpDaT8/hgg8xy9pBCKp2jDXlx0nSHNcXBrS5uS0yIyAd0kkLcn37jJ8oz+//pdaiKOgNgMcIYSIGpgBIjzYhqjskuzBA9dLWiUkliTs8DK3SfqA2zHPq1HAyB5jAYNMZ22Wi7Mk07gPOMfcxC6krNtTSN8MauL+5q77iUtJ/wDiZPscKwdUOkAdB9kkloi22zdH6qK65okrH1mFutp5OI9M/wB0klCepFMu0vv/AEIbO4I225pt9c+IHzSSVVuJKP8A1hVBoe3zGFAbTxQeqSSoukXg9IZe0Dt1UFlw4h0kJJIodjq9HJdyH6wfuFNcANa4E/yn5j+64kowZixydv8APcqaVzFInOHF2PQgZ9lHZXDhScTEAnTzJ1EEny2SSR9H+5lnNpFhWqO002ZLXAl8bxkz9N1PSEBzXTq0gU+QGkiAR7fVJJZW6Vfv/Ujkk4ptfsdmAHufL9LYaBJmJIPmn2FRpdLydIcS0CP5hl0nrj4SSRf02Dk6TA6r5cRgSC2M41EkmTg/3R9wJInry2xEJJIS6QkZckk/gnq2oBa4kkPbIgRAcC0zO2fshaFs7u9LjJAMAEZDHBsfAcfZJJBl5xX58i/CGxkPBMn+mM/J+FJ4u6z5QP6uXrElJJL6pEFp6/OiMgaRpxLZOcTOfZH8UoOaWB5AcabSRMETOHDkYgx5pJJ2rX58lru/sf/Z"/>
          <p:cNvSpPr/>
          <p:nvPr/>
        </p:nvSpPr>
        <p:spPr>
          <a:xfrm>
            <a:off x="143441" y="-94402"/>
            <a:ext cx="279989" cy="29077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00794" tIns="50401" rIns="100794" bIns="50401" anchor="t" anchorCtr="0" compatLnSpc="1">
            <a:no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AutoShape 4" descr="data:image/jpeg;base64,/9j/4AAQSkZJRgABAQAAAQABAAD/2wCEAAkGBxQTEhUUEhQUFBUVFBQWFBQVFBQVFBUWFBQWFxUUFRQYHCggGBolHBQUITEhJSkrLi4uFx8zODMsNygtLisBCgoKDg0OGxAQGiwkHCYsLCwsLCwsLCwsLCwsLCwsLCwsLCwsLCwsLCwsLCwsLCwsLCwsLCwsLCwsLCwsLCwsLP/AABEIAKgBLAMBIgACEQEDEQH/xAAcAAABBQEBAQAAAAAAAAAAAAAEAAIDBQYBBwj/xAA8EAABAwMCAwcCBAQGAQUAAAABAAIRAwQhEjEFQVEGEyJhcYGRobEywdHwI0Jy4QcUM2KS8aIWJFKCwv/EABkBAAMBAQEAAAAAAAAAAAAAAAECAwQABf/EAC4RAAICAgIABQMDAwUAAAAAAAABAhEDIRIxBBNBUWEygfAicaGx4fEFFCMz0f/aAAwDAQACEQMRAD8A2RQ1ZEoesF5ZroqL1Z69C0l41Z++aqRAymjKsbNAndGWzkZHIvLRW1AKms3K6oFQCwykEbRQVNyKpuVETYfSKIBQNN6Ia9VixSUlRuTtSYSuYUNT2pie0JUMyQFIlcDURRt53VEIQaV3uCUe2jCd3a5hSA22qkbaBE6U6EENQC+wCCuOGnkrsFdARBRjbq1c3cIAlb+rQB3CrqnAmF07eQVUybiZQnCCuaq293wdhGBCx3G+Gvp5Ix1SyGiZ2/qrMcQqK7v3rN3z0qY5W1iooUrgnNppgIYxEUSuNpqRjUBglhTahSamVSmTAwSu5BuciK5QbkbEZ9CalDWcud4oa1RYEywBePWfv3q5vHrPcQcqwYGVr6mUTb1VX1DlTUCjMCZpLKorq3qrLWtVW9vcLOxy+p1VO2sqVtwpBdLlIWi8p3CJbcLONu0Qy6Tc6BxL8XCRuFSi6RlpTc/bbqip30CqLS38RVrQpAboO0phoUd3fadsq/OOONsCg5Oi3FNo5KQlVlheF7Z/f1CNDk8ZclYHGnRISmOeuF6Y8pZMZIl1Lhcomuwoe8SOVD8Qprsn6KQFD03qQORTA0TAplWrG66CoL2nqaR1HLdUd1oRdkdvdhxMGUrui17SCJBWas6vdPLYyDnrHUrQsrSJUMWZyVS7LZMSTtdGA7SdknjU6idQ30/ze3VebXtIgkEEHoV9C1Flu1nZVly0uYA2qNjyd5H9U3KmI460eLtYiKdJE3dk6m8se0tcDBBT6LEHlJciIUlzu0ZoTS1J5oXIELVFUajSxROppvOEcyrrMQ5pK2fSUXcrvOEcz1fv1DVrqs/zSjfcrC8pZZEyW5qKmu8oypVQdXKeOYaU0VzqafTapzTTmsRlnIPJRJSRtKpCEaE/UpPKDzg3/MJf5hA6l3Uh5h3nBwuFMy6VXqVlwmxdVcANuZ6Kbm26RSGW3Rc8HoGoc4aNytUwAAAbIClRFNoa0KdtX5WuH6VRqUPVlgHwFl+0d44aGiJeYHvyVtc3PhKz7z31egOQBefYGM+qGSXKolsUeNy9jX8OGhgBjZGiv0QNNk4g+SNp28CXGPutquqRk72yTV/0k0JrKzTspgV12MQvwh6bEXVKYPJTktjJ6HRCkaoH1PoojewjySBTYYZ9UwvU1vUa8SFyrQjIVknVomzE9pabqdzRqD8LiWu+4Mq8tKvhwu9oLPvKJgZHibG4LcyEDw53gncEA/QLHkXHJ+5qi+WNfAeayQr5QVWoQcJ9MTlLyYKAu0nZ2ndNmA2oPwv5+h6hebX3DH0XFrxB68j6FeuvqYVZe0qdZpa8A/cehRnTXySli5dHl+lMLVbcVsO6eW8uR8lXFqytsxztOmQFqaWIjQmOahzZJtgzmJndogtXNKbkKW+pdlIBOhZ2x4LY0hNFNTQntaltmvhoHNJMLEbpUVRqazJkjQPCUKUMXSxdZCgcphepagUDRlFGnFist+C8NNZ3QcytpZ020hoYIA+T5qp4HDaYj3RVCpLj1WnHSWuz0cfh1DZZ3D+iEbUkrjyUO1p1eyay9E1ap4c9ULwpkVQT/LTj5ceSMrtkAdd1U3d82lXLSc93I2/lOfyTJVJMF3Fo3FpWa0R/McnyCjv7gFpgg49F49xTt73ZfqDtzpaDDnHlLj+FoxnfkOZGaqdva1R7nPfUpDT4BR0u8XV5qb8toW6EZTj1oyS4we3s9atePnvNDsQcZz7ha62r4HovDey/H+9qNNT8cCfPzj97r2fg79QB8gocHGVF5NOKaDbmvAlNpVyQlxCiYgIfhDZYPdK+XOgKuNjqryJWb4hxIhzWefi9PVaW+ZC8z7acRLTpbu6APUmEODboeFdnoVrx+gIa6qydgNQmQNgEZS7QUzgOB8iflfKVSu9stMSHklxa0v1CROsjUOsTvndaHgnHLyoAzWajQW6XOy4OGwDucjkenVbZY5RWmZYyjKVNM+ja1YEEg4O3uqmwfLQccx7z9lRWV/UFuWvHjDDHsOqn7EXZq20ncOId8wfssUpcmmaVDimi5qs+ia15hPuMIM1Yj3SPR0dhL60jOCgalYbjcYKhvrzBKrXXUj1U5y1RfHj3YJxp+uDHVU3dq7vjqAjYDCrixZ2zyfFP/lYN3S46kiYTSFxnYE6ko+7Rzgoy1cKTgroKbCfTapHQk0PaFMxi7TaiA1KzSsjZCWqB4RT0O9cmRyDWhJyQXYTk0DVWqJlLKO7tdbTRTLRm4ltbeEAg4IHyp7a5h6rGuxCErXOk5WiL9T2sT8zGmbMVQRhNpNl0qgtOIyN1cW9yDCtFpiSi0F1+Q2WB45VD+Ix/scDv6fkty7cSfP0Xnd3Ui/a/k9pg+5/VOvqETpHON9jm1G62xkZE59R5hYl3ZWvqhrdWeWD/AGXs4HhwJndG2bGOH4YjcgDzWjHllHROUYy20eZdn+CPFZhqQ2GgaY2DT6533817jwcgsEdAsveWI1BwAET/AGWg4E86QIj99UnmOWTZScYrGqLqpTkKt4M3NQdHfdWNetDZ8lXcKcdTj1yjOuaEh9LDbyhIXnPaTgAq1A1wBEzE9NvXK9Nq5CqX2o1AkZldkW00HFPjdnl1X/DVrzqy49HEx6DK0XAezDLePCARtAGOsHr5rbGljA3QVe3cTnbp1+U0+TXYvNeiK2tbGHHqFmewF1FSvRJy1xPOYJkfmtdev0jl6rB9jaBfWvLhp/A9voRqhxHsVGaobHK1s39xkSFT3FUqxoVsQfNZbjl7pqO6KU3asriW6G8SuxsP3Cjs3yY5nYKspP1kuJwOSubBmk6jz2nkFmmzRkmscLD3WwAVTdU4VlXvBCqa9aVI8XM09gzimOcuvcmuRRkGlybqTSlCNgsLAUjQo2KZI0GqHsepO9QkrupCjuZM6oo5TJXNS6jmyUBPAUIenh6JyZM0JFNa5Ne5cFyH60BctkwURKirtkJ4So0+F8S8b30BUa5YdJ6/Rafg9yCQFk7h0HPsequuzVWT7LVA9eUlKNovq934nDnocQOqr+2vAu5o29do/BU0vMcniBj1ARdBgfcAcyWt/wCRz91r+3VoKlhWZAPgkeRbkEfC0YIclJsy53xcDH8NuQ5rcTI3/VaBrQBMYAXnHZe6MROzh6QVtqt0AzcbQhKVBUbYQyprMAYlX1pT0hZ/g4l2Pt8rQ960bFdi92dk7pElyZBCgtG6TvlV15xKCky9BAMpnJWcoujRteUPcNQtG8j3Rfeamz9FTkpaEqiC2r5gpl/Ux+n6qvrXOkqKtdSPyUY5PQMoepSdo+IafUtMDbkoP8L+HOdZ3Jz/ABRUDfXSRPzCpe2lyGuzzaMT1lbz/DhuizpjqJM+aeKtgb4pUVPDLpxEuGC0O/5ALJ8ZqTWfPVbatS0Oq0+dN50+dN3iZ9DHsouxPARVuatxVEtpPDabTsXxJcR5AiPNZ4wcmoGvzIxudD+yfYwuivcjSMFlH7Of+nypO13DtHiat+SqHtHb6mH0Wyfh4+W4o87LklkdyPJqtYqHWSjbyhDiFHSpBePVGTg26IAuypqoUbUuw+X6ES6pHNUDimoSUKD3pArr2LlIKdknJ0RvKj1qS4EKABET1JdS4mzC7rTVsq0cL05j0xzUmtXCeoUyonkoOVIx64onYQ0JrwntKhquXIbSQPXpgiCm8IeWVA3quvULamlwPT7c0+KdOi3hfEOMuL6ZsuBZuW+bp/4An8ld9ruJ/wAIsB3BlZjsvdh9VzhtTaRPVzj+kqPjlyXElelifGDXubs6vIvhGW4E7TVezrkexWhFzg77+fJZqiYqg53iSMZWwtOH6yweWo4+kqM1ZXG67NB2aoHuy52JQvHOLtt2FznDmAdlfUaemkQMYXgXb/idR1wWOJLWYa3lqJJLvstWLCtWZ5ZO2az/ANUCpJnny2RNPtDpbgGfNeZ8N4qB/qE+36Kwr8bpFphztUYwcLWvD4zv9y6PS+z/AGuZUqClUOmfw6sSQeS9IsHhzZXypZ3ZcdBO5lp6EcwvovsJcOdb03P3c0HPopvEk9CPJy2S8cow6RzQjGwJI32ytNd02uBlVT+F6qTmyQRMRA9tlilianossicaZ5N2ocat4WjZpaMD5XqPZl+im1vQBYNlCbh7iXfiODkYWz4e6ITRexJIO7TUHAC4pt1GmIqtG7qW5IHMtOfSUd2Nu6b6LjSIINQnHm1u/wAKa2qbKLglpQZrqUGaO8c4VGiQC+m9zSdOwM6tt0yjU+SO5XDiy+1qv4m4aSpX1VU8TuMH0WiUqRBqjz7jBh59VX60dxQS8oPu140/qJtuwWtWTKdZS1LdRG3UyTlKybvJUTiutYn6Ew/K+ywe5CmpBUlY4Q+mVAyvY575T6LEhRxKVKpByj0FKnsdcUMSgmnKsrq5GlVgyUbs6eX0QTyXNa67ZBOq5Q7A5Epq5U5KDLeanc/CIIsJpVZUuiUJTbAlE06wCJeKvsc6jhC93lFm4CFfUyniqZTglsveEU20qRaznkk7klVvE5KPsm+AeaG4hRXo3o2xd7M7a24Nenq21iekTzXpQI1+EgGBHmOkLz64t4M891dUuJ+FrzgjDo5ecc0qZWjdNrDTB+P0XjP+KXCD3vet2I8XtsVv6XFdY8R9xzVF2ncKjTqiMifyhasWTZCUDxkpKxveHaXENmPp7FDNs3YkbrXaM9MsezViKlUAnYieQGfqvo3gtZrKbGiIDQAeW30XgvZhoY8GPXqfNescLvJ6CMb8hiVHLOtIrGBsHXA3O/IJrbnwuceW6p+9OzZJ2LidkNxW7Ap900yXYPWOcrK5leJS06Wp7nDmSfkrQWAwq2zpgBXNmzb0SQDNljbPhN4dW01K7P8Ae2o30qME/wDmyofdN2VdxK40VGPGxa5rj5tILR9aiaTpEi5uLuFm+LcR8YE40un1BbH3Kg4pxIyCDgnPos7xC7l0+v5LNkz3pCZJUiW5qSUwKCjUlSGqFllPYY43JWiUQmVAkSkwIN2TlGnRE6mmimpnOUrSFyEqwep0T6NND3FSRI/7CdRd4C+dlO9GG9kxqZLUDdugpPdsZyu3jfC1/XHuP7ILsPJrshp1JGVEa0LttUAJHUFOLRz2OyfpkLfaC6T5aEFUw5TkYkTHXlI3H1CjuQJlBGntC72Qla5KTm4wpLLSGmfxTjzGxz6kJq0HjTVktzUgKvFcyrCqJHWFVPgPXQ2O26RaWw1KR1LxABMtKulabhXCC7xu9lXHByZeCb7O2lKIEcly/oeStRSgrlekCFv46NiZkatPdVz3lkwJnktDe28FU1zTmVJqmXiBM4k1nl5D80y84zSNOHHG8TO3mR1Ql5bSFTVuHhVhJIScWR3PEAcsY52cdM8kCyrXBkMxOAW49lYN4eRBaUnNOxfELQsqIuDGWnFSwjXS2OY9x9vsr+z7YhoENMxG2x8iqWjTa4xv1xzV1w7hDTBcEksifoMoMuqHaOrV/ACJwSUbSrFpYXZLnhpJ3yCZ+QEFw2hDW+YB+VPxCqRA6OY74cJ+krJORST4xsv+EvL5J6kfDiAtBatkAjZUfZxg0jInxGOcFxyr2wwz0Lh8OKrj6JSdna9SDnaJ+N1l+N3P8L/7k/8AkQfoSr/irvA4jkD9cfmsJ2hrOy3lJHyJH3Us0yU3xRHcXhLQPNDXQIjrB/JD0an4SdtU/QIvOA7JhxOQYkg7hYkqMqnapjLbpPT9V2s4tM8kNRrQ/wAiR94/RHXIlhPnj23+n2RkkWhmcVojF1IR1u/wqnp0/WM/Yqyth4J8pQqhp5ec7RyrVTdRUNYKWk2RuhXsQkm5UjpMQCFJUAb/AEu/G3pj8Y/P5XK1WQwxJcNual4g4hzXCIkD3IS1sj5aSfxX8kNxZaYk45e6jFPwQRMnwj3XKdz44Awx2+4BnA9EVavM6zkB+PWV3QKjKVUAVrIsB1b6CfY4UW4HmYWg4+G1CNPMAEKo4lxSlZs8dPvajv8ATpuLg0Afie4jfOAOs9FaGNznxRTH4XnNpDhaloyd/wByo220wBJJcZ9RiB9EDQ462q5oeO6ls5ktGSBkCfPZFW3GaTX6Jh4DyTBjHiBB8gHfKEsU1eiksEot/p6/wdq0YGqegHrMZSo+GPJkn7//AJUjrhoaJ8Q1RjmBMkH2Kir/AOpU1YmGxjG/9vlJ6GbJJb+SShWcKR85z6lMpWutzRvzx5qCndQ0MHLcc8qw4FcO75oDXEuIwBOBzhOlsrFpVbNjwXso3D356BaJ7A3Gyio3WhomckDKmr1A4SCvVSjCNRNqTsrrpqrLq90o68rBoM5jkstxeqCJaRG6jOXsUekWFYh4lUlRuSCj+G1pbCB4g4TjdK3aspGWrKu5pxKrHUJKua+d0Cd0UW7VkHcwFRXLPF7rT1jDSqZtPU8fKomI0O4Tb74zIWlt2Q1Vdp4Hz+9kbWcS10bQT7qTlbaEi9texYWAOkA8gPsouKt1aAP5mk/TH3Tbe4/hY31hnrq0xEeTvoha9w44GAKgaXf7QJIb8wT6JZLQmWSao0fC70M/yzzs9uh5GwkaxPuCtLSumta6SI7x4+fF7YysRcXX/tKY0ghpbkGC0NJZ+aMr8Wa4VwMiaD52EuOkgdTASQnSdGaE679r/j+xfMuhUDmO3D9JHVog6vhUt60ObpP42kz1huPyQ9S9Daod1OqOoILSPWJ+FXu4l/FNQT4maT/UAJhJKVqjpz1v8+QKpROhwG+otA8iZ+k/RFUmtLhqxAIPmZgHzQNYExvBLn46guGfkfCmoUi3S505bMcwSef75KMloxt9Ovz8o7c28OYZxrA/5TH1ARLGyAJ/DJ9wV3iNQPY1oaWBp1HqSxtQzPuE2vUaGAN3IJ9jsZXSWkVnSsiuXEDSRmducZz9fomvqQwAHln4SrDwkj0nn4skpcOs9TXFx0gEDbczJ+iC6Iwm+RwOkCcfv/tQPrluBsjaxBENGrm305k/KY2zIw4GRjGyN0O+S+klr0tGtskupaQ3+kkmPuu3nNseLBI9OYSSSsOVX+n7fy0AWLjL3Ny1xc13phw+ysK7tDQ0DUHAERnPX6fuUkk0+xUt3+d0T0KuqI3aA6DiYOw891he0lw6rcVC4yA4tbGwa0wAPqfUlJJbfCLTZ6n+mfqjOT7CaNpDaT8/hgg8xy9pBCKp2jDXlx0nSHNcXBrS5uS0yIyAd0kkLcn37jJ8oz+//pdaiKOgNgMcIYSIGpgBIjzYhqjskuzBA9dLWiUkliTs8DK3SfqA2zHPq1HAyB5jAYNMZ22Wi7Mk07gPOMfcxC6krNtTSN8MauL+5q77iUtJ/wDiZPscKwdUOkAdB9kkloi22zdH6qK65okrH1mFutp5OI9M/wB0klCepFMu0vv/AEIbO4I225pt9c+IHzSSVVuJKP8A1hVBoe3zGFAbTxQeqSSoukXg9IZe0Dt1UFlw4h0kJJIodjq9HJdyH6wfuFNcANa4E/yn5j+64kowZixydv8APcqaVzFInOHF2PQgZ9lHZXDhScTEAnTzJ1EEny2SSR9H+5lnNpFhWqO002ZLXAl8bxkz9N1PSEBzXTq0gU+QGkiAR7fVJJZW6Vfv/Ujkk4ptfsdmAHufL9LYaBJmJIPmn2FRpdLydIcS0CP5hl0nrj4SSRf02Dk6TA6r5cRgSC2M41EkmTg/3R9wJInry2xEJJIS6QkZckk/gnq2oBa4kkPbIgRAcC0zO2fshaFs7u9LjJAMAEZDHBsfAcfZJJBl5xX58i/CGxkPBMn+mM/J+FJ4u6z5QP6uXrElJJL6pEFp6/OiMgaRpxLZOcTOfZH8UoOaWB5AcabSRMETOHDkYgx5pJJ2rX58lru/sf/Z"/>
          <p:cNvSpPr/>
          <p:nvPr/>
        </p:nvSpPr>
        <p:spPr>
          <a:xfrm>
            <a:off x="283436" y="92262"/>
            <a:ext cx="279989" cy="29077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00794" tIns="50401" rIns="100794" bIns="50401" anchor="t" anchorCtr="0" compatLnSpc="1">
            <a:no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AutoShape 6" descr="data:image/jpeg;base64,/9j/4AAQSkZJRgABAQAAAQABAAD/2wCEAAkGBxQTEhUUEhQUFBUVFBQWFBQVFBQVFBUWFBQWFxUUFRQYHCggGBolHBQUITEhJSkrLi4uFx8zODMsNygtLisBCgoKDg0OGxAQGiwkHCYsLCwsLCwsLCwsLCwsLCwsLCwsLCwsLCwsLCwsLCwsLCwsLCwsLCwsLCwsLCwsLCwsLP/AABEIAKgBLAMBIgACEQEDEQH/xAAcAAABBQEBAQAAAAAAAAAAAAAEAAIDBQYBBwj/xAA8EAABAwMCAwcCBAQGAQUAAAABAAIRAwQhEjEFQVEGEyJhcYGRobEywdHwI0Jy4QcUM2KS8aIWJFKCwv/EABkBAAMBAQEAAAAAAAAAAAAAAAECAwQABf/EAC4RAAICAgIABQMDAwUAAAAAAAABAhEDIRIxBBNBUWEygfAicaGx4fEFFCMz0f/aAAwDAQACEQMRAD8A2RQ1ZEoesF5ZroqL1Z69C0l41Z++aqRAymjKsbNAndGWzkZHIvLRW1AKms3K6oFQCwykEbRQVNyKpuVETYfSKIBQNN6Ia9VixSUlRuTtSYSuYUNT2pie0JUMyQFIlcDURRt53VEIQaV3uCUe2jCd3a5hSA22qkbaBE6U6EENQC+wCCuOGnkrsFdARBRjbq1c3cIAlb+rQB3CrqnAmF07eQVUybiZQnCCuaq293wdhGBCx3G+Gvp5Ix1SyGiZ2/qrMcQqK7v3rN3z0qY5W1iooUrgnNppgIYxEUSuNpqRjUBglhTahSamVSmTAwSu5BuciK5QbkbEZ9CalDWcud4oa1RYEywBePWfv3q5vHrPcQcqwYGVr6mUTb1VX1DlTUCjMCZpLKorq3qrLWtVW9vcLOxy+p1VO2sqVtwpBdLlIWi8p3CJbcLONu0Qy6Tc6BxL8XCRuFSi6RlpTc/bbqip30CqLS38RVrQpAboO0phoUd3fadsq/OOONsCg5Oi3FNo5KQlVlheF7Z/f1CNDk8ZclYHGnRISmOeuF6Y8pZMZIl1Lhcomuwoe8SOVD8Qprsn6KQFD03qQORTA0TAplWrG66CoL2nqaR1HLdUd1oRdkdvdhxMGUrui17SCJBWas6vdPLYyDnrHUrQsrSJUMWZyVS7LZMSTtdGA7SdknjU6idQ30/ze3VebXtIgkEEHoV9C1Flu1nZVly0uYA2qNjyd5H9U3KmI460eLtYiKdJE3dk6m8se0tcDBBT6LEHlJciIUlzu0ZoTS1J5oXIELVFUajSxROppvOEcyrrMQ5pK2fSUXcrvOEcz1fv1DVrqs/zSjfcrC8pZZEyW5qKmu8oypVQdXKeOYaU0VzqafTapzTTmsRlnIPJRJSRtKpCEaE/UpPKDzg3/MJf5hA6l3Uh5h3nBwuFMy6VXqVlwmxdVcANuZ6Kbm26RSGW3Rc8HoGoc4aNytUwAAAbIClRFNoa0KdtX5WuH6VRqUPVlgHwFl+0d44aGiJeYHvyVtc3PhKz7z31egOQBefYGM+qGSXKolsUeNy9jX8OGhgBjZGiv0QNNk4g+SNp28CXGPutquqRk72yTV/0k0JrKzTspgV12MQvwh6bEXVKYPJTktjJ6HRCkaoH1PoojewjySBTYYZ9UwvU1vUa8SFyrQjIVknVomzE9pabqdzRqD8LiWu+4Mq8tKvhwu9oLPvKJgZHibG4LcyEDw53gncEA/QLHkXHJ+5qi+WNfAeayQr5QVWoQcJ9MTlLyYKAu0nZ2ndNmA2oPwv5+h6hebX3DH0XFrxB68j6FeuvqYVZe0qdZpa8A/cehRnTXySli5dHl+lMLVbcVsO6eW8uR8lXFqytsxztOmQFqaWIjQmOahzZJtgzmJndogtXNKbkKW+pdlIBOhZ2x4LY0hNFNTQntaltmvhoHNJMLEbpUVRqazJkjQPCUKUMXSxdZCgcphepagUDRlFGnFist+C8NNZ3QcytpZ020hoYIA+T5qp4HDaYj3RVCpLj1WnHSWuz0cfh1DZZ3D+iEbUkrjyUO1p1eyay9E1ap4c9ULwpkVQT/LTj5ceSMrtkAdd1U3d82lXLSc93I2/lOfyTJVJMF3Fo3FpWa0R/McnyCjv7gFpgg49F49xTt73ZfqDtzpaDDnHlLj+FoxnfkOZGaqdva1R7nPfUpDT4BR0u8XV5qb8toW6EZTj1oyS4we3s9atePnvNDsQcZz7ha62r4HovDey/H+9qNNT8cCfPzj97r2fg79QB8gocHGVF5NOKaDbmvAlNpVyQlxCiYgIfhDZYPdK+XOgKuNjqryJWb4hxIhzWefi9PVaW+ZC8z7acRLTpbu6APUmEODboeFdnoVrx+gIa6qydgNQmQNgEZS7QUzgOB8iflfKVSu9stMSHklxa0v1CROsjUOsTvndaHgnHLyoAzWajQW6XOy4OGwDucjkenVbZY5RWmZYyjKVNM+ja1YEEg4O3uqmwfLQccx7z9lRWV/UFuWvHjDDHsOqn7EXZq20ncOId8wfssUpcmmaVDimi5qs+ia15hPuMIM1Yj3SPR0dhL60jOCgalYbjcYKhvrzBKrXXUj1U5y1RfHj3YJxp+uDHVU3dq7vjqAjYDCrixZ2zyfFP/lYN3S46kiYTSFxnYE6ko+7Rzgoy1cKTgroKbCfTapHQk0PaFMxi7TaiA1KzSsjZCWqB4RT0O9cmRyDWhJyQXYTk0DVWqJlLKO7tdbTRTLRm4ltbeEAg4IHyp7a5h6rGuxCErXOk5WiL9T2sT8zGmbMVQRhNpNl0qgtOIyN1cW9yDCtFpiSi0F1+Q2WB45VD+Ix/scDv6fkty7cSfP0Xnd3Ui/a/k9pg+5/VOvqETpHON9jm1G62xkZE59R5hYl3ZWvqhrdWeWD/AGXs4HhwJndG2bGOH4YjcgDzWjHllHROUYy20eZdn+CPFZhqQ2GgaY2DT6533817jwcgsEdAsveWI1BwAET/AGWg4E86QIj99UnmOWTZScYrGqLqpTkKt4M3NQdHfdWNetDZ8lXcKcdTj1yjOuaEh9LDbyhIXnPaTgAq1A1wBEzE9NvXK9Nq5CqX2o1AkZldkW00HFPjdnl1X/DVrzqy49HEx6DK0XAezDLePCARtAGOsHr5rbGljA3QVe3cTnbp1+U0+TXYvNeiK2tbGHHqFmewF1FSvRJy1xPOYJkfmtdev0jl6rB9jaBfWvLhp/A9voRqhxHsVGaobHK1s39xkSFT3FUqxoVsQfNZbjl7pqO6KU3asriW6G8SuxsP3Cjs3yY5nYKspP1kuJwOSubBmk6jz2nkFmmzRkmscLD3WwAVTdU4VlXvBCqa9aVI8XM09gzimOcuvcmuRRkGlybqTSlCNgsLAUjQo2KZI0GqHsepO9QkrupCjuZM6oo5TJXNS6jmyUBPAUIenh6JyZM0JFNa5Ne5cFyH60BctkwURKirtkJ4So0+F8S8b30BUa5YdJ6/Rafg9yCQFk7h0HPsequuzVWT7LVA9eUlKNovq934nDnocQOqr+2vAu5o29do/BU0vMcniBj1ARdBgfcAcyWt/wCRz91r+3VoKlhWZAPgkeRbkEfC0YIclJsy53xcDH8NuQ5rcTI3/VaBrQBMYAXnHZe6MROzh6QVtqt0AzcbQhKVBUbYQyprMAYlX1pT0hZ/g4l2Pt8rQ960bFdi92dk7pElyZBCgtG6TvlV15xKCky9BAMpnJWcoujRteUPcNQtG8j3Rfeamz9FTkpaEqiC2r5gpl/Ux+n6qvrXOkqKtdSPyUY5PQMoepSdo+IafUtMDbkoP8L+HOdZ3Jz/ABRUDfXSRPzCpe2lyGuzzaMT1lbz/DhuizpjqJM+aeKtgb4pUVPDLpxEuGC0O/5ALJ8ZqTWfPVbatS0Oq0+dN50+dN3iZ9DHsouxPARVuatxVEtpPDabTsXxJcR5AiPNZ4wcmoGvzIxudD+yfYwuivcjSMFlH7Of+nypO13DtHiat+SqHtHb6mH0Wyfh4+W4o87LklkdyPJqtYqHWSjbyhDiFHSpBePVGTg26IAuypqoUbUuw+X6ES6pHNUDimoSUKD3pArr2LlIKdknJ0RvKj1qS4EKABET1JdS4mzC7rTVsq0cL05j0xzUmtXCeoUyonkoOVIx64onYQ0JrwntKhquXIbSQPXpgiCm8IeWVA3quvULamlwPT7c0+KdOi3hfEOMuL6ZsuBZuW+bp/4An8ld9ruJ/wAIsB3BlZjsvdh9VzhtTaRPVzj+kqPjlyXElelifGDXubs6vIvhGW4E7TVezrkexWhFzg77+fJZqiYqg53iSMZWwtOH6yweWo4+kqM1ZXG67NB2aoHuy52JQvHOLtt2FznDmAdlfUaemkQMYXgXb/idR1wWOJLWYa3lqJJLvstWLCtWZ5ZO2az/ANUCpJnny2RNPtDpbgGfNeZ8N4qB/qE+36Kwr8bpFphztUYwcLWvD4zv9y6PS+z/AGuZUqClUOmfw6sSQeS9IsHhzZXypZ3ZcdBO5lp6EcwvovsJcOdb03P3c0HPopvEk9CPJy2S8cow6RzQjGwJI32ytNd02uBlVT+F6qTmyQRMRA9tlilianossicaZ5N2ocat4WjZpaMD5XqPZl+im1vQBYNlCbh7iXfiODkYWz4e6ITRexJIO7TUHAC4pt1GmIqtG7qW5IHMtOfSUd2Nu6b6LjSIINQnHm1u/wAKa2qbKLglpQZrqUGaO8c4VGiQC+m9zSdOwM6tt0yjU+SO5XDiy+1qv4m4aSpX1VU8TuMH0WiUqRBqjz7jBh59VX60dxQS8oPu140/qJtuwWtWTKdZS1LdRG3UyTlKybvJUTiutYn6Ew/K+ywe5CmpBUlY4Q+mVAyvY575T6LEhRxKVKpByj0FKnsdcUMSgmnKsrq5GlVgyUbs6eX0QTyXNa67ZBOq5Q7A5Epq5U5KDLeanc/CIIsJpVZUuiUJTbAlE06wCJeKvsc6jhC93lFm4CFfUyniqZTglsveEU20qRaznkk7klVvE5KPsm+AeaG4hRXo3o2xd7M7a24Nenq21iekTzXpQI1+EgGBHmOkLz64t4M891dUuJ+FrzgjDo5ecc0qZWjdNrDTB+P0XjP+KXCD3vet2I8XtsVv6XFdY8R9xzVF2ncKjTqiMifyhasWTZCUDxkpKxveHaXENmPp7FDNs3YkbrXaM9MsezViKlUAnYieQGfqvo3gtZrKbGiIDQAeW30XgvZhoY8GPXqfNescLvJ6CMb8hiVHLOtIrGBsHXA3O/IJrbnwuceW6p+9OzZJ2LidkNxW7Ap900yXYPWOcrK5leJS06Wp7nDmSfkrQWAwq2zpgBXNmzb0SQDNljbPhN4dW01K7P8Ae2o30qME/wDmyofdN2VdxK40VGPGxa5rj5tILR9aiaTpEi5uLuFm+LcR8YE40un1BbH3Kg4pxIyCDgnPos7xC7l0+v5LNkz3pCZJUiW5qSUwKCjUlSGqFllPYY43JWiUQmVAkSkwIN2TlGnRE6mmimpnOUrSFyEqwep0T6NND3FSRI/7CdRd4C+dlO9GG9kxqZLUDdugpPdsZyu3jfC1/XHuP7ILsPJrshp1JGVEa0LttUAJHUFOLRz2OyfpkLfaC6T5aEFUw5TkYkTHXlI3H1CjuQJlBGntC72Qla5KTm4wpLLSGmfxTjzGxz6kJq0HjTVktzUgKvFcyrCqJHWFVPgPXQ2O26RaWw1KR1LxABMtKulabhXCC7xu9lXHByZeCb7O2lKIEcly/oeStRSgrlekCFv46NiZkatPdVz3lkwJnktDe28FU1zTmVJqmXiBM4k1nl5D80y84zSNOHHG8TO3mR1Ql5bSFTVuHhVhJIScWR3PEAcsY52cdM8kCyrXBkMxOAW49lYN4eRBaUnNOxfELQsqIuDGWnFSwjXS2OY9x9vsr+z7YhoENMxG2x8iqWjTa4xv1xzV1w7hDTBcEksifoMoMuqHaOrV/ACJwSUbSrFpYXZLnhpJ3yCZ+QEFw2hDW+YB+VPxCqRA6OY74cJ+krJORST4xsv+EvL5J6kfDiAtBatkAjZUfZxg0jInxGOcFxyr2wwz0Lh8OKrj6JSdna9SDnaJ+N1l+N3P8L/7k/8AkQfoSr/irvA4jkD9cfmsJ2hrOy3lJHyJH3Us0yU3xRHcXhLQPNDXQIjrB/JD0an4SdtU/QIvOA7JhxOQYkg7hYkqMqnapjLbpPT9V2s4tM8kNRrQ/wAiR94/RHXIlhPnj23+n2RkkWhmcVojF1IR1u/wqnp0/WM/Yqyth4J8pQqhp5ec7RyrVTdRUNYKWk2RuhXsQkm5UjpMQCFJUAb/AEu/G3pj8Y/P5XK1WQwxJcNual4g4hzXCIkD3IS1sj5aSfxX8kNxZaYk45e6jFPwQRMnwj3XKdz44Awx2+4BnA9EVavM6zkB+PWV3QKjKVUAVrIsB1b6CfY4UW4HmYWg4+G1CNPMAEKo4lxSlZs8dPvajv8ATpuLg0Afie4jfOAOs9FaGNznxRTH4XnNpDhaloyd/wByo220wBJJcZ9RiB9EDQ462q5oeO6ls5ktGSBkCfPZFW3GaTX6Jh4DyTBjHiBB8gHfKEsU1eiksEot/p6/wdq0YGqegHrMZSo+GPJkn7//AJUjrhoaJ8Q1RjmBMkH2Kir/AOpU1YmGxjG/9vlJ6GbJJb+SShWcKR85z6lMpWutzRvzx5qCndQ0MHLcc8qw4FcO75oDXEuIwBOBzhOlsrFpVbNjwXso3D356BaJ7A3Gyio3WhomckDKmr1A4SCvVSjCNRNqTsrrpqrLq90o68rBoM5jkstxeqCJaRG6jOXsUekWFYh4lUlRuSCj+G1pbCB4g4TjdK3aspGWrKu5pxKrHUJKua+d0Cd0UW7VkHcwFRXLPF7rT1jDSqZtPU8fKomI0O4Tb74zIWlt2Q1Vdp4Hz+9kbWcS10bQT7qTlbaEi9texYWAOkA8gPsouKt1aAP5mk/TH3Tbe4/hY31hnrq0xEeTvoha9w44GAKgaXf7QJIb8wT6JZLQmWSao0fC70M/yzzs9uh5GwkaxPuCtLSumta6SI7x4+fF7YysRcXX/tKY0ghpbkGC0NJZ+aMr8Wa4VwMiaD52EuOkgdTASQnSdGaE679r/j+xfMuhUDmO3D9JHVog6vhUt60ObpP42kz1huPyQ9S9Daod1OqOoILSPWJ+FXu4l/FNQT4maT/UAJhJKVqjpz1v8+QKpROhwG+otA8iZ+k/RFUmtLhqxAIPmZgHzQNYExvBLn46guGfkfCmoUi3S505bMcwSef75KMloxt9Ovz8o7c28OYZxrA/5TH1ARLGyAJ/DJ9wV3iNQPY1oaWBp1HqSxtQzPuE2vUaGAN3IJ9jsZXSWkVnSsiuXEDSRmducZz9fomvqQwAHln4SrDwkj0nn4skpcOs9TXFx0gEDbczJ+iC6Iwm+RwOkCcfv/tQPrluBsjaxBENGrm305k/KY2zIw4GRjGyN0O+S+klr0tGtskupaQ3+kkmPuu3nNseLBI9OYSSSsOVX+n7fy0AWLjL3Ny1xc13phw+ysK7tDQ0DUHAERnPX6fuUkk0+xUt3+d0T0KuqI3aA6DiYOw891he0lw6rcVC4yA4tbGwa0wAPqfUlJJbfCLTZ6n+mfqjOT7CaNpDaT8/hgg8xy9pBCKp2jDXlx0nSHNcXBrS5uS0yIyAd0kkLcn37jJ8oz+//pdaiKOgNgMcIYSIGpgBIjzYhqjskuzBA9dLWiUkliTs8DK3SfqA2zHPq1HAyB5jAYNMZ22Wi7Mk07gPOMfcxC6krNtTSN8MauL+5q77iUtJ/wDiZPscKwdUOkAdB9kkloi22zdH6qK65okrH1mFutp5OI9M/wB0klCepFMu0vv/AEIbO4I225pt9c+IHzSSVVuJKP8A1hVBoe3zGFAbTxQeqSSoukXg9IZe0Dt1UFlw4h0kJJIodjq9HJdyH6wfuFNcANa4E/yn5j+64kowZixydv8APcqaVzFInOHF2PQgZ9lHZXDhScTEAnTzJ1EEny2SSR9H+5lnNpFhWqO002ZLXAl8bxkz9N1PSEBzXTq0gU+QGkiAR7fVJJZW6Vfv/Ujkk4ptfsdmAHufL9LYaBJmJIPmn2FRpdLydIcS0CP5hl0nrj4SSRf02Dk6TA6r5cRgSC2M41EkmTg/3R9wJInry2xEJJIS6QkZckk/gnq2oBa4kkPbIgRAcC0zO2fshaFs7u9LjJAMAEZDHBsfAcfZJJBl5xX58i/CGxkPBMn+mM/J+FJ4u6z5QP6uXrElJJL6pEFp6/OiMgaRpxLZOcTOfZH8UoOaWB5AcabSRMETOHDkYgx5pJJ2rX58lru/sf/Z"/>
          <p:cNvSpPr/>
          <p:nvPr/>
        </p:nvSpPr>
        <p:spPr>
          <a:xfrm>
            <a:off x="423431" y="278919"/>
            <a:ext cx="279989" cy="29077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00794" tIns="50401" rIns="100794" bIns="50401" anchor="t" anchorCtr="0" compatLnSpc="1">
            <a:no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6" name="Picture 12" descr="jujube tree.thumbnail Unusual Jujube Fruits Earn a Second Opinio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3306" y="1440664"/>
            <a:ext cx="1179274" cy="9185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34478" y="2359206"/>
            <a:ext cx="710433" cy="4033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t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0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Tree</a:t>
            </a:r>
          </a:p>
        </p:txBody>
      </p:sp>
      <p:pic>
        <p:nvPicPr>
          <p:cNvPr id="8" name="Picture 10" descr="Happy Cat wallpaper thumbnail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4876" y="2115372"/>
            <a:ext cx="1328458" cy="9854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7"/>
          <p:cNvSpPr txBox="1"/>
          <p:nvPr/>
        </p:nvSpPr>
        <p:spPr>
          <a:xfrm>
            <a:off x="1161223" y="3144100"/>
            <a:ext cx="594689" cy="4033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t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0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Cat</a:t>
            </a:r>
          </a:p>
        </p:txBody>
      </p:sp>
      <p:pic>
        <p:nvPicPr>
          <p:cNvPr id="10" name="Picture 8" descr="Australian-Cattle-Dog-Thumbnail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53415" y="2967237"/>
            <a:ext cx="947821" cy="14786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8"/>
          <p:cNvSpPr txBox="1"/>
          <p:nvPr/>
        </p:nvSpPr>
        <p:spPr>
          <a:xfrm>
            <a:off x="2081037" y="4462619"/>
            <a:ext cx="663625" cy="4033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t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0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Dog</a:t>
            </a:r>
          </a:p>
        </p:txBody>
      </p:sp>
      <p:grpSp>
        <p:nvGrpSpPr>
          <p:cNvPr id="12" name="Group 14"/>
          <p:cNvGrpSpPr/>
          <p:nvPr/>
        </p:nvGrpSpPr>
        <p:grpSpPr>
          <a:xfrm>
            <a:off x="3522113" y="2017175"/>
            <a:ext cx="2954801" cy="811795"/>
            <a:chOff x="3522113" y="2017175"/>
            <a:chExt cx="2954801" cy="811795"/>
          </a:xfrm>
        </p:grpSpPr>
        <p:sp>
          <p:nvSpPr>
            <p:cNvPr id="13" name="Oval 20"/>
            <p:cNvSpPr/>
            <p:nvPr/>
          </p:nvSpPr>
          <p:spPr>
            <a:xfrm>
              <a:off x="3800319" y="201717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4" name="Oval 21"/>
            <p:cNvSpPr/>
            <p:nvPr/>
          </p:nvSpPr>
          <p:spPr>
            <a:xfrm>
              <a:off x="3799688" y="215289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5" name="Oval 22"/>
            <p:cNvSpPr/>
            <p:nvPr/>
          </p:nvSpPr>
          <p:spPr>
            <a:xfrm>
              <a:off x="3799066" y="228863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6" name="Oval 23"/>
            <p:cNvSpPr/>
            <p:nvPr/>
          </p:nvSpPr>
          <p:spPr>
            <a:xfrm>
              <a:off x="3798435" y="242435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7" name="Oval 24"/>
            <p:cNvSpPr/>
            <p:nvPr/>
          </p:nvSpPr>
          <p:spPr>
            <a:xfrm>
              <a:off x="3797814" y="256009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8" name="Oval 26"/>
            <p:cNvSpPr/>
            <p:nvPr/>
          </p:nvSpPr>
          <p:spPr>
            <a:xfrm>
              <a:off x="3732169" y="205662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9" name="Oval 27"/>
            <p:cNvSpPr/>
            <p:nvPr/>
          </p:nvSpPr>
          <p:spPr>
            <a:xfrm>
              <a:off x="3731547" y="219234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0" name="Oval 28"/>
            <p:cNvSpPr/>
            <p:nvPr/>
          </p:nvSpPr>
          <p:spPr>
            <a:xfrm>
              <a:off x="3730916" y="232808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1" name="Oval 29"/>
            <p:cNvSpPr/>
            <p:nvPr/>
          </p:nvSpPr>
          <p:spPr>
            <a:xfrm>
              <a:off x="3730294" y="246380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2" name="Oval 30"/>
            <p:cNvSpPr/>
            <p:nvPr/>
          </p:nvSpPr>
          <p:spPr>
            <a:xfrm>
              <a:off x="3729663" y="259953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3" name="Oval 31"/>
            <p:cNvSpPr/>
            <p:nvPr/>
          </p:nvSpPr>
          <p:spPr>
            <a:xfrm>
              <a:off x="3664028" y="209606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4" name="Oval 32"/>
            <p:cNvSpPr/>
            <p:nvPr/>
          </p:nvSpPr>
          <p:spPr>
            <a:xfrm>
              <a:off x="3663397" y="223179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5" name="Oval 33"/>
            <p:cNvSpPr/>
            <p:nvPr/>
          </p:nvSpPr>
          <p:spPr>
            <a:xfrm>
              <a:off x="3662775" y="236752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6" name="Oval 34"/>
            <p:cNvSpPr/>
            <p:nvPr/>
          </p:nvSpPr>
          <p:spPr>
            <a:xfrm>
              <a:off x="3662144" y="250325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7" name="Oval 35"/>
            <p:cNvSpPr/>
            <p:nvPr/>
          </p:nvSpPr>
          <p:spPr>
            <a:xfrm>
              <a:off x="3661513" y="263898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8" name="Oval 36"/>
            <p:cNvSpPr/>
            <p:nvPr/>
          </p:nvSpPr>
          <p:spPr>
            <a:xfrm>
              <a:off x="3595877" y="213551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9" name="Oval 37"/>
            <p:cNvSpPr/>
            <p:nvPr/>
          </p:nvSpPr>
          <p:spPr>
            <a:xfrm>
              <a:off x="3595247" y="227124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0" name="Oval 38"/>
            <p:cNvSpPr/>
            <p:nvPr/>
          </p:nvSpPr>
          <p:spPr>
            <a:xfrm>
              <a:off x="3594625" y="240697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1" name="Oval 39"/>
            <p:cNvSpPr/>
            <p:nvPr/>
          </p:nvSpPr>
          <p:spPr>
            <a:xfrm>
              <a:off x="3593994" y="254269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2" name="Oval 40"/>
            <p:cNvSpPr/>
            <p:nvPr/>
          </p:nvSpPr>
          <p:spPr>
            <a:xfrm>
              <a:off x="3593372" y="267843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3" name="Oval 41"/>
            <p:cNvSpPr/>
            <p:nvPr/>
          </p:nvSpPr>
          <p:spPr>
            <a:xfrm>
              <a:off x="3527727" y="217496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4" name="Oval 42"/>
            <p:cNvSpPr/>
            <p:nvPr/>
          </p:nvSpPr>
          <p:spPr>
            <a:xfrm>
              <a:off x="3527105" y="231068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5" name="Oval 43"/>
            <p:cNvSpPr/>
            <p:nvPr/>
          </p:nvSpPr>
          <p:spPr>
            <a:xfrm>
              <a:off x="3526475" y="244642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6" name="Oval 44"/>
            <p:cNvSpPr/>
            <p:nvPr/>
          </p:nvSpPr>
          <p:spPr>
            <a:xfrm>
              <a:off x="3525853" y="258214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7" name="Oval 45"/>
            <p:cNvSpPr/>
            <p:nvPr/>
          </p:nvSpPr>
          <p:spPr>
            <a:xfrm>
              <a:off x="4306394" y="210186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8" name="Oval 46"/>
            <p:cNvSpPr/>
            <p:nvPr/>
          </p:nvSpPr>
          <p:spPr>
            <a:xfrm>
              <a:off x="4305763" y="223760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9" name="Oval 47"/>
            <p:cNvSpPr/>
            <p:nvPr/>
          </p:nvSpPr>
          <p:spPr>
            <a:xfrm>
              <a:off x="4305141" y="237332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40" name="Oval 48"/>
            <p:cNvSpPr/>
            <p:nvPr/>
          </p:nvSpPr>
          <p:spPr>
            <a:xfrm>
              <a:off x="4304510" y="250905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41" name="Oval 49"/>
            <p:cNvSpPr/>
            <p:nvPr/>
          </p:nvSpPr>
          <p:spPr>
            <a:xfrm>
              <a:off x="4238244" y="214131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42" name="Oval 50"/>
            <p:cNvSpPr/>
            <p:nvPr/>
          </p:nvSpPr>
          <p:spPr>
            <a:xfrm>
              <a:off x="4237622" y="227704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43" name="Oval 51"/>
            <p:cNvSpPr/>
            <p:nvPr/>
          </p:nvSpPr>
          <p:spPr>
            <a:xfrm>
              <a:off x="4236991" y="241277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44" name="Oval 52"/>
            <p:cNvSpPr/>
            <p:nvPr/>
          </p:nvSpPr>
          <p:spPr>
            <a:xfrm>
              <a:off x="4236369" y="254850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45" name="Oval 53"/>
            <p:cNvSpPr/>
            <p:nvPr/>
          </p:nvSpPr>
          <p:spPr>
            <a:xfrm>
              <a:off x="4170102" y="218076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46" name="Oval 54"/>
            <p:cNvSpPr/>
            <p:nvPr/>
          </p:nvSpPr>
          <p:spPr>
            <a:xfrm>
              <a:off x="4169471" y="231649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47" name="Oval 55"/>
            <p:cNvSpPr/>
            <p:nvPr/>
          </p:nvSpPr>
          <p:spPr>
            <a:xfrm>
              <a:off x="4168850" y="245221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48" name="Oval 56"/>
            <p:cNvSpPr/>
            <p:nvPr/>
          </p:nvSpPr>
          <p:spPr>
            <a:xfrm>
              <a:off x="4168219" y="258795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49" name="Oval 57"/>
            <p:cNvSpPr/>
            <p:nvPr/>
          </p:nvSpPr>
          <p:spPr>
            <a:xfrm>
              <a:off x="4101952" y="222020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50" name="Oval 58"/>
            <p:cNvSpPr/>
            <p:nvPr/>
          </p:nvSpPr>
          <p:spPr>
            <a:xfrm>
              <a:off x="4100699" y="249166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51" name="Oval 59"/>
            <p:cNvSpPr/>
            <p:nvPr/>
          </p:nvSpPr>
          <p:spPr>
            <a:xfrm>
              <a:off x="4100069" y="262740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52" name="Oval 60"/>
            <p:cNvSpPr/>
            <p:nvPr/>
          </p:nvSpPr>
          <p:spPr>
            <a:xfrm>
              <a:off x="4757723" y="209490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53" name="Oval 61"/>
            <p:cNvSpPr/>
            <p:nvPr/>
          </p:nvSpPr>
          <p:spPr>
            <a:xfrm>
              <a:off x="4757101" y="223063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54" name="Oval 62"/>
            <p:cNvSpPr/>
            <p:nvPr/>
          </p:nvSpPr>
          <p:spPr>
            <a:xfrm>
              <a:off x="4756471" y="236636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55" name="Oval 63"/>
            <p:cNvSpPr/>
            <p:nvPr/>
          </p:nvSpPr>
          <p:spPr>
            <a:xfrm>
              <a:off x="4755849" y="250209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56" name="Oval 64"/>
            <p:cNvSpPr/>
            <p:nvPr/>
          </p:nvSpPr>
          <p:spPr>
            <a:xfrm>
              <a:off x="4689582" y="213435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57" name="Oval 65"/>
            <p:cNvSpPr/>
            <p:nvPr/>
          </p:nvSpPr>
          <p:spPr>
            <a:xfrm>
              <a:off x="4688951" y="227008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58" name="Oval 66"/>
            <p:cNvSpPr/>
            <p:nvPr/>
          </p:nvSpPr>
          <p:spPr>
            <a:xfrm>
              <a:off x="4688329" y="240581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59" name="Oval 67"/>
            <p:cNvSpPr/>
            <p:nvPr/>
          </p:nvSpPr>
          <p:spPr>
            <a:xfrm>
              <a:off x="4687699" y="254153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60" name="Oval 68"/>
            <p:cNvSpPr/>
            <p:nvPr/>
          </p:nvSpPr>
          <p:spPr>
            <a:xfrm>
              <a:off x="4621432" y="217380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61" name="Oval 69"/>
            <p:cNvSpPr/>
            <p:nvPr/>
          </p:nvSpPr>
          <p:spPr>
            <a:xfrm>
              <a:off x="4620810" y="230952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62" name="Oval 70"/>
            <p:cNvSpPr/>
            <p:nvPr/>
          </p:nvSpPr>
          <p:spPr>
            <a:xfrm>
              <a:off x="4620179" y="244526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63" name="Oval 71"/>
            <p:cNvSpPr/>
            <p:nvPr/>
          </p:nvSpPr>
          <p:spPr>
            <a:xfrm>
              <a:off x="4619557" y="258098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64" name="Oval 72"/>
            <p:cNvSpPr/>
            <p:nvPr/>
          </p:nvSpPr>
          <p:spPr>
            <a:xfrm>
              <a:off x="4553291" y="221325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65" name="Oval 73"/>
            <p:cNvSpPr/>
            <p:nvPr/>
          </p:nvSpPr>
          <p:spPr>
            <a:xfrm>
              <a:off x="4552029" y="248470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66" name="Oval 74"/>
            <p:cNvSpPr/>
            <p:nvPr/>
          </p:nvSpPr>
          <p:spPr>
            <a:xfrm>
              <a:off x="4551407" y="262043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67" name="Oval 75"/>
            <p:cNvSpPr/>
            <p:nvPr/>
          </p:nvSpPr>
          <p:spPr>
            <a:xfrm>
              <a:off x="5184977" y="219350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68" name="Oval 76"/>
            <p:cNvSpPr/>
            <p:nvPr/>
          </p:nvSpPr>
          <p:spPr>
            <a:xfrm>
              <a:off x="5184346" y="232924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69" name="Oval 77"/>
            <p:cNvSpPr/>
            <p:nvPr/>
          </p:nvSpPr>
          <p:spPr>
            <a:xfrm>
              <a:off x="5183724" y="246496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70" name="Oval 78"/>
            <p:cNvSpPr/>
            <p:nvPr/>
          </p:nvSpPr>
          <p:spPr>
            <a:xfrm>
              <a:off x="5116826" y="223295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71" name="Oval 79"/>
            <p:cNvSpPr/>
            <p:nvPr/>
          </p:nvSpPr>
          <p:spPr>
            <a:xfrm>
              <a:off x="5116205" y="236868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72" name="Oval 80"/>
            <p:cNvSpPr/>
            <p:nvPr/>
          </p:nvSpPr>
          <p:spPr>
            <a:xfrm>
              <a:off x="5115574" y="250441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73" name="Oval 81"/>
            <p:cNvSpPr/>
            <p:nvPr/>
          </p:nvSpPr>
          <p:spPr>
            <a:xfrm>
              <a:off x="5048676" y="227240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74" name="Oval 82"/>
            <p:cNvSpPr/>
            <p:nvPr/>
          </p:nvSpPr>
          <p:spPr>
            <a:xfrm>
              <a:off x="5047423" y="254386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75" name="Oval 83"/>
            <p:cNvSpPr/>
            <p:nvPr/>
          </p:nvSpPr>
          <p:spPr>
            <a:xfrm>
              <a:off x="5563694" y="218075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76" name="Oval 84"/>
            <p:cNvSpPr/>
            <p:nvPr/>
          </p:nvSpPr>
          <p:spPr>
            <a:xfrm>
              <a:off x="5563063" y="231647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77" name="Oval 85"/>
            <p:cNvSpPr/>
            <p:nvPr/>
          </p:nvSpPr>
          <p:spPr>
            <a:xfrm>
              <a:off x="5562441" y="245220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78" name="Oval 86"/>
            <p:cNvSpPr/>
            <p:nvPr/>
          </p:nvSpPr>
          <p:spPr>
            <a:xfrm>
              <a:off x="5495544" y="222019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79" name="Oval 87"/>
            <p:cNvSpPr/>
            <p:nvPr/>
          </p:nvSpPr>
          <p:spPr>
            <a:xfrm>
              <a:off x="5494922" y="235592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80" name="Oval 88"/>
            <p:cNvSpPr/>
            <p:nvPr/>
          </p:nvSpPr>
          <p:spPr>
            <a:xfrm>
              <a:off x="5494291" y="249164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81" name="Oval 89"/>
            <p:cNvSpPr/>
            <p:nvPr/>
          </p:nvSpPr>
          <p:spPr>
            <a:xfrm>
              <a:off x="5427402" y="225963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82" name="Oval 90"/>
            <p:cNvSpPr/>
            <p:nvPr/>
          </p:nvSpPr>
          <p:spPr>
            <a:xfrm>
              <a:off x="5426150" y="253109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cxnSp>
          <p:nvCxnSpPr>
            <p:cNvPr id="83" name="Straight Connector 91"/>
            <p:cNvCxnSpPr>
              <a:stCxn id="46" idx="3"/>
              <a:endCxn id="23" idx="1"/>
            </p:cNvCxnSpPr>
            <p:nvPr/>
          </p:nvCxnSpPr>
          <p:spPr>
            <a:xfrm flipH="1" flipV="1">
              <a:off x="3764429" y="2148204"/>
              <a:ext cx="405042" cy="220426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84" name="Straight Connector 92"/>
            <p:cNvCxnSpPr>
              <a:stCxn id="46" idx="3"/>
              <a:endCxn id="28" idx="1"/>
            </p:cNvCxnSpPr>
            <p:nvPr/>
          </p:nvCxnSpPr>
          <p:spPr>
            <a:xfrm flipH="1" flipV="1">
              <a:off x="3696278" y="2187652"/>
              <a:ext cx="473193" cy="180978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85" name="Straight Connector 93"/>
            <p:cNvCxnSpPr>
              <a:stCxn id="46" idx="3"/>
              <a:endCxn id="33" idx="1"/>
            </p:cNvCxnSpPr>
            <p:nvPr/>
          </p:nvCxnSpPr>
          <p:spPr>
            <a:xfrm flipH="1" flipV="1">
              <a:off x="3628128" y="2227099"/>
              <a:ext cx="541343" cy="14153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86" name="Straight Connector 94"/>
            <p:cNvCxnSpPr>
              <a:stCxn id="46" idx="3"/>
              <a:endCxn id="24" idx="1"/>
            </p:cNvCxnSpPr>
            <p:nvPr/>
          </p:nvCxnSpPr>
          <p:spPr>
            <a:xfrm flipH="1" flipV="1">
              <a:off x="3763798" y="2283929"/>
              <a:ext cx="405673" cy="8470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87" name="Straight Connector 95"/>
            <p:cNvCxnSpPr>
              <a:stCxn id="46" idx="3"/>
              <a:endCxn id="29" idx="1"/>
            </p:cNvCxnSpPr>
            <p:nvPr/>
          </p:nvCxnSpPr>
          <p:spPr>
            <a:xfrm flipH="1" flipV="1">
              <a:off x="3695648" y="2323376"/>
              <a:ext cx="473823" cy="4525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88" name="Straight Connector 96"/>
            <p:cNvCxnSpPr>
              <a:stCxn id="46" idx="3"/>
              <a:endCxn id="34" idx="1"/>
            </p:cNvCxnSpPr>
            <p:nvPr/>
          </p:nvCxnSpPr>
          <p:spPr>
            <a:xfrm flipH="1" flipV="1">
              <a:off x="3627506" y="2362823"/>
              <a:ext cx="541965" cy="580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89" name="Straight Connector 97"/>
            <p:cNvCxnSpPr>
              <a:stCxn id="46" idx="3"/>
              <a:endCxn id="25" idx="1"/>
            </p:cNvCxnSpPr>
            <p:nvPr/>
          </p:nvCxnSpPr>
          <p:spPr>
            <a:xfrm flipH="1">
              <a:off x="3763176" y="2368630"/>
              <a:ext cx="406295" cy="5103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90" name="Straight Connector 98"/>
            <p:cNvCxnSpPr>
              <a:stCxn id="46" idx="3"/>
              <a:endCxn id="30" idx="1"/>
            </p:cNvCxnSpPr>
            <p:nvPr/>
          </p:nvCxnSpPr>
          <p:spPr>
            <a:xfrm flipH="1">
              <a:off x="3695026" y="2368630"/>
              <a:ext cx="474445" cy="9048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91" name="Straight Connector 99"/>
            <p:cNvCxnSpPr>
              <a:stCxn id="46" idx="3"/>
              <a:endCxn id="35" idx="1"/>
            </p:cNvCxnSpPr>
            <p:nvPr/>
          </p:nvCxnSpPr>
          <p:spPr>
            <a:xfrm flipH="1">
              <a:off x="3626876" y="2368630"/>
              <a:ext cx="542595" cy="12992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sp>
          <p:nvSpPr>
            <p:cNvPr id="92" name="Oval 100"/>
            <p:cNvSpPr/>
            <p:nvPr/>
          </p:nvSpPr>
          <p:spPr>
            <a:xfrm>
              <a:off x="4101321" y="235594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cxnSp>
          <p:nvCxnSpPr>
            <p:cNvPr id="93" name="Straight Connector 101"/>
            <p:cNvCxnSpPr>
              <a:stCxn id="61" idx="3"/>
              <a:endCxn id="41" idx="1"/>
            </p:cNvCxnSpPr>
            <p:nvPr/>
          </p:nvCxnSpPr>
          <p:spPr>
            <a:xfrm flipH="1" flipV="1">
              <a:off x="4338645" y="2193449"/>
              <a:ext cx="282165" cy="16821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94" name="Straight Connector 102"/>
            <p:cNvCxnSpPr>
              <a:stCxn id="61" idx="3"/>
              <a:endCxn id="45" idx="1"/>
            </p:cNvCxnSpPr>
            <p:nvPr/>
          </p:nvCxnSpPr>
          <p:spPr>
            <a:xfrm flipH="1" flipV="1">
              <a:off x="4270503" y="2232896"/>
              <a:ext cx="350307" cy="128766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95" name="Straight Connector 103"/>
            <p:cNvCxnSpPr>
              <a:stCxn id="61" idx="3"/>
              <a:endCxn id="49" idx="1"/>
            </p:cNvCxnSpPr>
            <p:nvPr/>
          </p:nvCxnSpPr>
          <p:spPr>
            <a:xfrm flipH="1" flipV="1">
              <a:off x="4202353" y="2272343"/>
              <a:ext cx="418457" cy="8931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96" name="Straight Connector 104"/>
            <p:cNvCxnSpPr>
              <a:stCxn id="61" idx="3"/>
              <a:endCxn id="42" idx="1"/>
            </p:cNvCxnSpPr>
            <p:nvPr/>
          </p:nvCxnSpPr>
          <p:spPr>
            <a:xfrm flipH="1" flipV="1">
              <a:off x="4338023" y="2329183"/>
              <a:ext cx="282787" cy="3247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97" name="Straight Connector 105"/>
            <p:cNvCxnSpPr>
              <a:stCxn id="61" idx="3"/>
              <a:endCxn id="46" idx="1"/>
            </p:cNvCxnSpPr>
            <p:nvPr/>
          </p:nvCxnSpPr>
          <p:spPr>
            <a:xfrm flipH="1">
              <a:off x="4269872" y="2361662"/>
              <a:ext cx="350938" cy="6968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98" name="Straight Connector 106"/>
            <p:cNvCxnSpPr>
              <a:stCxn id="61" idx="3"/>
              <a:endCxn id="92" idx="1"/>
            </p:cNvCxnSpPr>
            <p:nvPr/>
          </p:nvCxnSpPr>
          <p:spPr>
            <a:xfrm flipH="1">
              <a:off x="4201722" y="2361662"/>
              <a:ext cx="419088" cy="4641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99" name="Straight Connector 107"/>
            <p:cNvCxnSpPr>
              <a:stCxn id="61" idx="3"/>
              <a:endCxn id="43" idx="1"/>
            </p:cNvCxnSpPr>
            <p:nvPr/>
          </p:nvCxnSpPr>
          <p:spPr>
            <a:xfrm flipH="1">
              <a:off x="4337392" y="2361662"/>
              <a:ext cx="283418" cy="10324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00" name="Straight Connector 108"/>
            <p:cNvCxnSpPr>
              <a:stCxn id="61" idx="3"/>
              <a:endCxn id="47" idx="1"/>
            </p:cNvCxnSpPr>
            <p:nvPr/>
          </p:nvCxnSpPr>
          <p:spPr>
            <a:xfrm flipH="1">
              <a:off x="4269251" y="2361662"/>
              <a:ext cx="351559" cy="14269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01" name="Straight Connector 109"/>
            <p:cNvCxnSpPr>
              <a:stCxn id="61" idx="3"/>
              <a:endCxn id="50" idx="1"/>
            </p:cNvCxnSpPr>
            <p:nvPr/>
          </p:nvCxnSpPr>
          <p:spPr>
            <a:xfrm flipH="1">
              <a:off x="4201100" y="2361662"/>
              <a:ext cx="419710" cy="18213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sp>
          <p:nvSpPr>
            <p:cNvPr id="102" name="Oval 110"/>
            <p:cNvSpPr/>
            <p:nvPr/>
          </p:nvSpPr>
          <p:spPr>
            <a:xfrm>
              <a:off x="4553776" y="234782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cxnSp>
          <p:nvCxnSpPr>
            <p:cNvPr id="103" name="Straight Connector 111"/>
            <p:cNvCxnSpPr>
              <a:stCxn id="71" idx="3"/>
              <a:endCxn id="56" idx="1"/>
            </p:cNvCxnSpPr>
            <p:nvPr/>
          </p:nvCxnSpPr>
          <p:spPr>
            <a:xfrm flipH="1" flipV="1">
              <a:off x="4789983" y="2186490"/>
              <a:ext cx="326222" cy="23433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04" name="Straight Connector 112"/>
            <p:cNvCxnSpPr>
              <a:stCxn id="71" idx="3"/>
              <a:endCxn id="60" idx="1"/>
            </p:cNvCxnSpPr>
            <p:nvPr/>
          </p:nvCxnSpPr>
          <p:spPr>
            <a:xfrm flipH="1" flipV="1">
              <a:off x="4721833" y="2225938"/>
              <a:ext cx="394372" cy="194886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05" name="Straight Connector 113"/>
            <p:cNvCxnSpPr>
              <a:stCxn id="71" idx="3"/>
              <a:endCxn id="64" idx="1"/>
            </p:cNvCxnSpPr>
            <p:nvPr/>
          </p:nvCxnSpPr>
          <p:spPr>
            <a:xfrm flipH="1" flipV="1">
              <a:off x="4653692" y="2265385"/>
              <a:ext cx="462513" cy="15543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06" name="Straight Connector 114"/>
            <p:cNvCxnSpPr>
              <a:stCxn id="71" idx="3"/>
              <a:endCxn id="57" idx="1"/>
            </p:cNvCxnSpPr>
            <p:nvPr/>
          </p:nvCxnSpPr>
          <p:spPr>
            <a:xfrm flipH="1" flipV="1">
              <a:off x="4789352" y="2322224"/>
              <a:ext cx="326853" cy="9860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07" name="Straight Connector 115"/>
            <p:cNvCxnSpPr>
              <a:stCxn id="71" idx="3"/>
              <a:endCxn id="61" idx="1"/>
            </p:cNvCxnSpPr>
            <p:nvPr/>
          </p:nvCxnSpPr>
          <p:spPr>
            <a:xfrm flipH="1" flipV="1">
              <a:off x="4721211" y="2361662"/>
              <a:ext cx="394994" cy="5916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08" name="Straight Connector 116"/>
            <p:cNvCxnSpPr>
              <a:stCxn id="71" idx="3"/>
              <a:endCxn id="102" idx="1"/>
            </p:cNvCxnSpPr>
            <p:nvPr/>
          </p:nvCxnSpPr>
          <p:spPr>
            <a:xfrm flipH="1" flipV="1">
              <a:off x="4654177" y="2399957"/>
              <a:ext cx="462028" cy="2086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09" name="Straight Connector 117"/>
            <p:cNvCxnSpPr>
              <a:stCxn id="71" idx="3"/>
              <a:endCxn id="58" idx="1"/>
            </p:cNvCxnSpPr>
            <p:nvPr/>
          </p:nvCxnSpPr>
          <p:spPr>
            <a:xfrm flipH="1">
              <a:off x="4788730" y="2420824"/>
              <a:ext cx="327475" cy="3712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10" name="Straight Connector 118"/>
            <p:cNvCxnSpPr>
              <a:stCxn id="71" idx="3"/>
              <a:endCxn id="62" idx="1"/>
            </p:cNvCxnSpPr>
            <p:nvPr/>
          </p:nvCxnSpPr>
          <p:spPr>
            <a:xfrm flipH="1">
              <a:off x="4720580" y="2420824"/>
              <a:ext cx="395625" cy="7657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11" name="Straight Connector 119"/>
            <p:cNvCxnSpPr>
              <a:stCxn id="71" idx="3"/>
              <a:endCxn id="65" idx="1"/>
            </p:cNvCxnSpPr>
            <p:nvPr/>
          </p:nvCxnSpPr>
          <p:spPr>
            <a:xfrm flipH="1">
              <a:off x="4652430" y="2420824"/>
              <a:ext cx="463775" cy="11601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sp>
          <p:nvSpPr>
            <p:cNvPr id="112" name="Oval 120"/>
            <p:cNvSpPr/>
            <p:nvPr/>
          </p:nvSpPr>
          <p:spPr>
            <a:xfrm>
              <a:off x="5048054" y="240813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cxnSp>
          <p:nvCxnSpPr>
            <p:cNvPr id="113" name="Straight Connector 121"/>
            <p:cNvCxnSpPr>
              <a:stCxn id="79" idx="3"/>
              <a:endCxn id="67" idx="1"/>
            </p:cNvCxnSpPr>
            <p:nvPr/>
          </p:nvCxnSpPr>
          <p:spPr>
            <a:xfrm flipH="1" flipV="1">
              <a:off x="5285378" y="2245643"/>
              <a:ext cx="209544" cy="162416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14" name="Straight Connector 122"/>
            <p:cNvCxnSpPr>
              <a:stCxn id="79" idx="3"/>
              <a:endCxn id="70" idx="1"/>
            </p:cNvCxnSpPr>
            <p:nvPr/>
          </p:nvCxnSpPr>
          <p:spPr>
            <a:xfrm flipH="1" flipV="1">
              <a:off x="5217227" y="2285090"/>
              <a:ext cx="277695" cy="12296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15" name="Straight Connector 123"/>
            <p:cNvCxnSpPr>
              <a:stCxn id="79" idx="3"/>
              <a:endCxn id="73" idx="1"/>
            </p:cNvCxnSpPr>
            <p:nvPr/>
          </p:nvCxnSpPr>
          <p:spPr>
            <a:xfrm flipH="1" flipV="1">
              <a:off x="5149077" y="2324537"/>
              <a:ext cx="345845" cy="8352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16" name="Straight Connector 124"/>
            <p:cNvCxnSpPr>
              <a:stCxn id="79" idx="3"/>
              <a:endCxn id="68" idx="1"/>
            </p:cNvCxnSpPr>
            <p:nvPr/>
          </p:nvCxnSpPr>
          <p:spPr>
            <a:xfrm flipH="1" flipV="1">
              <a:off x="5284747" y="2381376"/>
              <a:ext cx="210175" cy="2668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17" name="Straight Connector 125"/>
            <p:cNvCxnSpPr>
              <a:stCxn id="79" idx="3"/>
              <a:endCxn id="71" idx="1"/>
            </p:cNvCxnSpPr>
            <p:nvPr/>
          </p:nvCxnSpPr>
          <p:spPr>
            <a:xfrm flipH="1">
              <a:off x="5216606" y="2408059"/>
              <a:ext cx="278316" cy="1276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18" name="Straight Connector 126"/>
            <p:cNvCxnSpPr>
              <a:stCxn id="79" idx="3"/>
              <a:endCxn id="112" idx="1"/>
            </p:cNvCxnSpPr>
            <p:nvPr/>
          </p:nvCxnSpPr>
          <p:spPr>
            <a:xfrm flipH="1">
              <a:off x="5148455" y="2408059"/>
              <a:ext cx="346467" cy="5221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19" name="Straight Connector 127"/>
            <p:cNvCxnSpPr>
              <a:stCxn id="79" idx="3"/>
              <a:endCxn id="69" idx="1"/>
            </p:cNvCxnSpPr>
            <p:nvPr/>
          </p:nvCxnSpPr>
          <p:spPr>
            <a:xfrm flipH="1">
              <a:off x="5284125" y="2408059"/>
              <a:ext cx="210797" cy="10904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20" name="Straight Connector 128"/>
            <p:cNvCxnSpPr>
              <a:stCxn id="79" idx="3"/>
              <a:endCxn id="72" idx="1"/>
            </p:cNvCxnSpPr>
            <p:nvPr/>
          </p:nvCxnSpPr>
          <p:spPr>
            <a:xfrm flipH="1">
              <a:off x="5215975" y="2408059"/>
              <a:ext cx="278947" cy="14848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21" name="Straight Connector 129"/>
            <p:cNvCxnSpPr>
              <a:stCxn id="79" idx="3"/>
              <a:endCxn id="74" idx="1"/>
            </p:cNvCxnSpPr>
            <p:nvPr/>
          </p:nvCxnSpPr>
          <p:spPr>
            <a:xfrm flipH="1">
              <a:off x="5147824" y="2408059"/>
              <a:ext cx="347098" cy="187936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sp>
          <p:nvSpPr>
            <p:cNvPr id="122" name="Oval 130"/>
            <p:cNvSpPr/>
            <p:nvPr/>
          </p:nvSpPr>
          <p:spPr>
            <a:xfrm>
              <a:off x="5426771" y="239537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cxnSp>
          <p:nvCxnSpPr>
            <p:cNvPr id="123" name="Straight Connector 131"/>
            <p:cNvCxnSpPr>
              <a:stCxn id="79" idx="1"/>
              <a:endCxn id="157" idx="3"/>
            </p:cNvCxnSpPr>
            <p:nvPr/>
          </p:nvCxnSpPr>
          <p:spPr>
            <a:xfrm flipV="1">
              <a:off x="5595323" y="2405965"/>
              <a:ext cx="323825" cy="209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24" name="Straight Connector 132"/>
            <p:cNvCxnSpPr>
              <a:stCxn id="157" idx="3"/>
              <a:endCxn id="76" idx="1"/>
            </p:cNvCxnSpPr>
            <p:nvPr/>
          </p:nvCxnSpPr>
          <p:spPr>
            <a:xfrm flipH="1" flipV="1">
              <a:off x="5663464" y="2368611"/>
              <a:ext cx="255684" cy="3735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25" name="Straight Connector 133"/>
            <p:cNvCxnSpPr>
              <a:stCxn id="157" idx="3"/>
              <a:endCxn id="122" idx="1"/>
            </p:cNvCxnSpPr>
            <p:nvPr/>
          </p:nvCxnSpPr>
          <p:spPr>
            <a:xfrm flipH="1">
              <a:off x="5527172" y="2405965"/>
              <a:ext cx="391976" cy="4154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26" name="Straight Connector 134"/>
            <p:cNvCxnSpPr>
              <a:stCxn id="157" idx="3"/>
              <a:endCxn id="81" idx="1"/>
            </p:cNvCxnSpPr>
            <p:nvPr/>
          </p:nvCxnSpPr>
          <p:spPr>
            <a:xfrm flipH="1" flipV="1">
              <a:off x="5527803" y="2311772"/>
              <a:ext cx="391345" cy="9419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27" name="Straight Connector 135"/>
            <p:cNvCxnSpPr>
              <a:stCxn id="157" idx="3"/>
              <a:endCxn id="78" idx="1"/>
            </p:cNvCxnSpPr>
            <p:nvPr/>
          </p:nvCxnSpPr>
          <p:spPr>
            <a:xfrm flipH="1" flipV="1">
              <a:off x="5595945" y="2272334"/>
              <a:ext cx="323203" cy="13363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28" name="Straight Connector 136"/>
            <p:cNvCxnSpPr>
              <a:stCxn id="157" idx="3"/>
              <a:endCxn id="75" idx="1"/>
            </p:cNvCxnSpPr>
            <p:nvPr/>
          </p:nvCxnSpPr>
          <p:spPr>
            <a:xfrm flipH="1" flipV="1">
              <a:off x="5664095" y="2232887"/>
              <a:ext cx="255053" cy="173078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29" name="Straight Connector 137"/>
            <p:cNvCxnSpPr>
              <a:stCxn id="157" idx="3"/>
              <a:endCxn id="82" idx="1"/>
            </p:cNvCxnSpPr>
            <p:nvPr/>
          </p:nvCxnSpPr>
          <p:spPr>
            <a:xfrm flipH="1">
              <a:off x="5526551" y="2405965"/>
              <a:ext cx="392597" cy="17726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30" name="Straight Connector 138"/>
            <p:cNvCxnSpPr>
              <a:stCxn id="157" idx="3"/>
              <a:endCxn id="80" idx="1"/>
            </p:cNvCxnSpPr>
            <p:nvPr/>
          </p:nvCxnSpPr>
          <p:spPr>
            <a:xfrm flipH="1">
              <a:off x="5594692" y="2405965"/>
              <a:ext cx="324456" cy="137818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31" name="Straight Connector 139"/>
            <p:cNvCxnSpPr>
              <a:stCxn id="157" idx="3"/>
              <a:endCxn id="77" idx="1"/>
            </p:cNvCxnSpPr>
            <p:nvPr/>
          </p:nvCxnSpPr>
          <p:spPr>
            <a:xfrm flipH="1">
              <a:off x="5662842" y="2405965"/>
              <a:ext cx="256306" cy="9837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32" name="Straight Connector 140"/>
            <p:cNvCxnSpPr>
              <a:stCxn id="160" idx="3"/>
              <a:endCxn id="155" idx="1"/>
            </p:cNvCxnSpPr>
            <p:nvPr/>
          </p:nvCxnSpPr>
          <p:spPr>
            <a:xfrm flipH="1" flipV="1">
              <a:off x="6017593" y="2133199"/>
              <a:ext cx="127650" cy="13507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33" name="Straight Connector 141"/>
            <p:cNvCxnSpPr>
              <a:stCxn id="160" idx="3"/>
              <a:endCxn id="156" idx="1"/>
            </p:cNvCxnSpPr>
            <p:nvPr/>
          </p:nvCxnSpPr>
          <p:spPr>
            <a:xfrm flipH="1">
              <a:off x="6016962" y="2268274"/>
              <a:ext cx="128281" cy="65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34" name="Straight Connector 142"/>
            <p:cNvCxnSpPr>
              <a:stCxn id="160" idx="3"/>
              <a:endCxn id="157" idx="1"/>
            </p:cNvCxnSpPr>
            <p:nvPr/>
          </p:nvCxnSpPr>
          <p:spPr>
            <a:xfrm flipH="1">
              <a:off x="6019549" y="2268274"/>
              <a:ext cx="125694" cy="13769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35" name="Straight Connector 143"/>
            <p:cNvCxnSpPr>
              <a:stCxn id="160" idx="3"/>
              <a:endCxn id="158" idx="1"/>
            </p:cNvCxnSpPr>
            <p:nvPr/>
          </p:nvCxnSpPr>
          <p:spPr>
            <a:xfrm flipH="1">
              <a:off x="6018928" y="2268274"/>
              <a:ext cx="126315" cy="27341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36" name="Straight Connector 144"/>
            <p:cNvCxnSpPr>
              <a:stCxn id="160" idx="3"/>
              <a:endCxn id="159" idx="1"/>
            </p:cNvCxnSpPr>
            <p:nvPr/>
          </p:nvCxnSpPr>
          <p:spPr>
            <a:xfrm flipH="1">
              <a:off x="6018297" y="2268274"/>
              <a:ext cx="126946" cy="40914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37" name="Straight Connector 145"/>
            <p:cNvCxnSpPr>
              <a:stCxn id="161" idx="3"/>
              <a:endCxn id="155" idx="1"/>
            </p:cNvCxnSpPr>
            <p:nvPr/>
          </p:nvCxnSpPr>
          <p:spPr>
            <a:xfrm flipH="1" flipV="1">
              <a:off x="6017593" y="2133199"/>
              <a:ext cx="130238" cy="27210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38" name="Straight Connector 146"/>
            <p:cNvCxnSpPr>
              <a:stCxn id="161" idx="3"/>
              <a:endCxn id="156" idx="1"/>
            </p:cNvCxnSpPr>
            <p:nvPr/>
          </p:nvCxnSpPr>
          <p:spPr>
            <a:xfrm flipH="1" flipV="1">
              <a:off x="6016962" y="2268933"/>
              <a:ext cx="130869" cy="13637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39" name="Straight Connector 147"/>
            <p:cNvCxnSpPr>
              <a:stCxn id="161" idx="3"/>
              <a:endCxn id="157" idx="1"/>
            </p:cNvCxnSpPr>
            <p:nvPr/>
          </p:nvCxnSpPr>
          <p:spPr>
            <a:xfrm flipH="1">
              <a:off x="6019549" y="2405306"/>
              <a:ext cx="128282" cy="65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40" name="Straight Connector 148"/>
            <p:cNvCxnSpPr>
              <a:stCxn id="161" idx="3"/>
              <a:endCxn id="158" idx="1"/>
            </p:cNvCxnSpPr>
            <p:nvPr/>
          </p:nvCxnSpPr>
          <p:spPr>
            <a:xfrm flipH="1">
              <a:off x="6018928" y="2405306"/>
              <a:ext cx="128903" cy="13638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41" name="Straight Connector 149"/>
            <p:cNvCxnSpPr>
              <a:stCxn id="161" idx="3"/>
              <a:endCxn id="159" idx="1"/>
            </p:cNvCxnSpPr>
            <p:nvPr/>
          </p:nvCxnSpPr>
          <p:spPr>
            <a:xfrm flipH="1">
              <a:off x="6018297" y="2405306"/>
              <a:ext cx="129534" cy="27211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42" name="Straight Connector 150"/>
            <p:cNvCxnSpPr>
              <a:stCxn id="162" idx="3"/>
              <a:endCxn id="155" idx="1"/>
            </p:cNvCxnSpPr>
            <p:nvPr/>
          </p:nvCxnSpPr>
          <p:spPr>
            <a:xfrm flipH="1" flipV="1">
              <a:off x="6017593" y="2133199"/>
              <a:ext cx="129616" cy="40784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43" name="Straight Connector 151"/>
            <p:cNvCxnSpPr>
              <a:stCxn id="162" idx="3"/>
              <a:endCxn id="157" idx="1"/>
            </p:cNvCxnSpPr>
            <p:nvPr/>
          </p:nvCxnSpPr>
          <p:spPr>
            <a:xfrm flipH="1" flipV="1">
              <a:off x="6019549" y="2405965"/>
              <a:ext cx="127660" cy="13507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44" name="Straight Connector 152"/>
            <p:cNvCxnSpPr>
              <a:stCxn id="162" idx="3"/>
              <a:endCxn id="158" idx="1"/>
            </p:cNvCxnSpPr>
            <p:nvPr/>
          </p:nvCxnSpPr>
          <p:spPr>
            <a:xfrm flipH="1">
              <a:off x="6018928" y="2541040"/>
              <a:ext cx="128281" cy="64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45" name="Straight Connector 153"/>
            <p:cNvCxnSpPr>
              <a:stCxn id="162" idx="3"/>
              <a:endCxn id="159" idx="1"/>
            </p:cNvCxnSpPr>
            <p:nvPr/>
          </p:nvCxnSpPr>
          <p:spPr>
            <a:xfrm flipH="1">
              <a:off x="6018297" y="2541040"/>
              <a:ext cx="128912" cy="13638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46" name="Straight Connector 154"/>
            <p:cNvCxnSpPr>
              <a:stCxn id="160" idx="1"/>
              <a:endCxn id="163" idx="3"/>
            </p:cNvCxnSpPr>
            <p:nvPr/>
          </p:nvCxnSpPr>
          <p:spPr>
            <a:xfrm flipV="1">
              <a:off x="6245644" y="2267625"/>
              <a:ext cx="128281" cy="64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47" name="Straight Connector 155"/>
            <p:cNvCxnSpPr>
              <a:stCxn id="163" idx="3"/>
              <a:endCxn id="161" idx="1"/>
            </p:cNvCxnSpPr>
            <p:nvPr/>
          </p:nvCxnSpPr>
          <p:spPr>
            <a:xfrm flipH="1">
              <a:off x="6248232" y="2267625"/>
              <a:ext cx="125693" cy="13768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48" name="Straight Connector 156"/>
            <p:cNvCxnSpPr>
              <a:stCxn id="163" idx="3"/>
              <a:endCxn id="162" idx="1"/>
            </p:cNvCxnSpPr>
            <p:nvPr/>
          </p:nvCxnSpPr>
          <p:spPr>
            <a:xfrm flipH="1">
              <a:off x="6247610" y="2267625"/>
              <a:ext cx="126315" cy="27341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49" name="Straight Connector 157"/>
            <p:cNvCxnSpPr>
              <a:stCxn id="164" idx="3"/>
              <a:endCxn id="160" idx="1"/>
            </p:cNvCxnSpPr>
            <p:nvPr/>
          </p:nvCxnSpPr>
          <p:spPr>
            <a:xfrm flipH="1" flipV="1">
              <a:off x="6245644" y="2268274"/>
              <a:ext cx="130869" cy="13638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50" name="Straight Connector 158"/>
            <p:cNvCxnSpPr>
              <a:stCxn id="164" idx="3"/>
              <a:endCxn id="161" idx="1"/>
            </p:cNvCxnSpPr>
            <p:nvPr/>
          </p:nvCxnSpPr>
          <p:spPr>
            <a:xfrm flipH="1">
              <a:off x="6248232" y="2404657"/>
              <a:ext cx="128281" cy="64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51" name="Straight Connector 159"/>
            <p:cNvCxnSpPr>
              <a:stCxn id="164" idx="3"/>
              <a:endCxn id="162" idx="1"/>
            </p:cNvCxnSpPr>
            <p:nvPr/>
          </p:nvCxnSpPr>
          <p:spPr>
            <a:xfrm flipH="1">
              <a:off x="6247610" y="2404657"/>
              <a:ext cx="128903" cy="13638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52" name="Straight Connector 160"/>
            <p:cNvCxnSpPr>
              <a:stCxn id="165" idx="3"/>
              <a:endCxn id="160" idx="1"/>
            </p:cNvCxnSpPr>
            <p:nvPr/>
          </p:nvCxnSpPr>
          <p:spPr>
            <a:xfrm flipH="1" flipV="1">
              <a:off x="6245644" y="2268274"/>
              <a:ext cx="130247" cy="27210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53" name="Straight Connector 161"/>
            <p:cNvCxnSpPr>
              <a:stCxn id="165" idx="3"/>
              <a:endCxn id="161" idx="1"/>
            </p:cNvCxnSpPr>
            <p:nvPr/>
          </p:nvCxnSpPr>
          <p:spPr>
            <a:xfrm flipH="1" flipV="1">
              <a:off x="6248232" y="2405306"/>
              <a:ext cx="127659" cy="13507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154" name="Straight Connector 162"/>
            <p:cNvCxnSpPr>
              <a:stCxn id="165" idx="3"/>
              <a:endCxn id="162" idx="1"/>
            </p:cNvCxnSpPr>
            <p:nvPr/>
          </p:nvCxnSpPr>
          <p:spPr>
            <a:xfrm flipH="1">
              <a:off x="6247610" y="2540381"/>
              <a:ext cx="128281" cy="65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sp>
          <p:nvSpPr>
            <p:cNvPr id="155" name="Oval 163"/>
            <p:cNvSpPr/>
            <p:nvPr/>
          </p:nvSpPr>
          <p:spPr>
            <a:xfrm>
              <a:off x="5917192" y="208106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56" name="Oval 164"/>
            <p:cNvSpPr/>
            <p:nvPr/>
          </p:nvSpPr>
          <p:spPr>
            <a:xfrm>
              <a:off x="5916561" y="221679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57" name="Oval 165"/>
            <p:cNvSpPr/>
            <p:nvPr/>
          </p:nvSpPr>
          <p:spPr>
            <a:xfrm>
              <a:off x="5919148" y="235383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58" name="Oval 166"/>
            <p:cNvSpPr/>
            <p:nvPr/>
          </p:nvSpPr>
          <p:spPr>
            <a:xfrm>
              <a:off x="5918527" y="248955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59" name="Oval 167"/>
            <p:cNvSpPr/>
            <p:nvPr/>
          </p:nvSpPr>
          <p:spPr>
            <a:xfrm>
              <a:off x="5917896" y="262528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60" name="Oval 168"/>
            <p:cNvSpPr/>
            <p:nvPr/>
          </p:nvSpPr>
          <p:spPr>
            <a:xfrm>
              <a:off x="6145243" y="221613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61" name="Oval 169"/>
            <p:cNvSpPr/>
            <p:nvPr/>
          </p:nvSpPr>
          <p:spPr>
            <a:xfrm>
              <a:off x="6147831" y="235317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62" name="Oval 170"/>
            <p:cNvSpPr/>
            <p:nvPr/>
          </p:nvSpPr>
          <p:spPr>
            <a:xfrm>
              <a:off x="6147209" y="248890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63" name="Oval 171"/>
            <p:cNvSpPr/>
            <p:nvPr/>
          </p:nvSpPr>
          <p:spPr>
            <a:xfrm>
              <a:off x="6373925" y="221549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64" name="Oval 172"/>
            <p:cNvSpPr/>
            <p:nvPr/>
          </p:nvSpPr>
          <p:spPr>
            <a:xfrm>
              <a:off x="6376513" y="235252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65" name="Oval 173"/>
            <p:cNvSpPr/>
            <p:nvPr/>
          </p:nvSpPr>
          <p:spPr>
            <a:xfrm>
              <a:off x="6375891" y="248824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66" name="Oval 19"/>
            <p:cNvSpPr/>
            <p:nvPr/>
          </p:nvSpPr>
          <p:spPr>
            <a:xfrm>
              <a:off x="3522113" y="272470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</p:grpSp>
      <p:sp>
        <p:nvSpPr>
          <p:cNvPr id="167" name="TextBox 15"/>
          <p:cNvSpPr txBox="1"/>
          <p:nvPr/>
        </p:nvSpPr>
        <p:spPr>
          <a:xfrm>
            <a:off x="2979398" y="293860"/>
            <a:ext cx="3175528" cy="403396"/>
          </a:xfrm>
          <a:prstGeom prst="rect">
            <a:avLst/>
          </a:prstGeom>
          <a:solidFill>
            <a:srgbClr val="76B900"/>
          </a:solidFill>
          <a:ln cap="flat">
            <a:noFill/>
          </a:ln>
        </p:spPr>
        <p:txBody>
          <a:bodyPr vert="horz" wrap="none" lIns="100794" tIns="50401" rIns="100794" bIns="50401" anchor="t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0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Deep Learning Framework</a:t>
            </a:r>
          </a:p>
        </p:txBody>
      </p:sp>
      <p:sp>
        <p:nvSpPr>
          <p:cNvPr id="168" name="TextBox 1023"/>
          <p:cNvSpPr txBox="1"/>
          <p:nvPr/>
        </p:nvSpPr>
        <p:spPr>
          <a:xfrm>
            <a:off x="6426714" y="2068299"/>
            <a:ext cx="838349" cy="36569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t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15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“turtle”</a:t>
            </a: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9" name="Right Arrow 1024"/>
          <p:cNvSpPr/>
          <p:nvPr/>
        </p:nvSpPr>
        <p:spPr>
          <a:xfrm>
            <a:off x="3850520" y="1359127"/>
            <a:ext cx="2230587" cy="280391"/>
          </a:xfrm>
          <a:custGeom>
            <a:avLst>
              <a:gd name="f0" fmla="val 20242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6F6F6F"/>
          </a:solidFill>
          <a:ln w="25402" cap="flat">
            <a:solidFill>
              <a:srgbClr val="505050"/>
            </a:solidFill>
            <a:prstDash val="solid"/>
            <a:miter/>
          </a:ln>
        </p:spPr>
        <p:txBody>
          <a:bodyPr vert="horz" wrap="square" lIns="100794" tIns="50401" rIns="100794" bIns="50401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70" name="TextBox 1025"/>
          <p:cNvSpPr txBox="1"/>
          <p:nvPr/>
        </p:nvSpPr>
        <p:spPr>
          <a:xfrm>
            <a:off x="3865616" y="827184"/>
            <a:ext cx="2548752" cy="4033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t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0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Forward Propagation</a:t>
            </a:r>
          </a:p>
        </p:txBody>
      </p:sp>
      <p:sp>
        <p:nvSpPr>
          <p:cNvPr id="171" name="TextBox 1026"/>
          <p:cNvSpPr txBox="1"/>
          <p:nvPr/>
        </p:nvSpPr>
        <p:spPr>
          <a:xfrm>
            <a:off x="3274301" y="4017599"/>
            <a:ext cx="3403159" cy="705020"/>
          </a:xfrm>
          <a:prstGeom prst="rect">
            <a:avLst/>
          </a:prstGeom>
          <a:solidFill>
            <a:srgbClr val="6F6F6F"/>
          </a:solidFill>
          <a:ln w="25402" cap="flat">
            <a:solidFill>
              <a:srgbClr val="505050"/>
            </a:solidFill>
            <a:prstDash val="solid"/>
            <a:miter/>
          </a:ln>
        </p:spPr>
        <p:txBody>
          <a:bodyPr vert="horz" wrap="none" lIns="100794" tIns="50401" rIns="100794" bIns="50401" anchor="t" anchorCtr="1" compatLnSpc="1">
            <a:sp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Update the weights to nudge</a:t>
            </a:r>
          </a:p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from “turtle” towards “dog”</a:t>
            </a:r>
          </a:p>
        </p:txBody>
      </p:sp>
      <p:sp>
        <p:nvSpPr>
          <p:cNvPr id="172" name="Right Arrow 337"/>
          <p:cNvSpPr/>
          <p:nvPr/>
        </p:nvSpPr>
        <p:spPr>
          <a:xfrm rot="10799991">
            <a:off x="3850510" y="3319244"/>
            <a:ext cx="2230587" cy="280391"/>
          </a:xfrm>
          <a:custGeom>
            <a:avLst>
              <a:gd name="f0" fmla="val 20242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6F6F6F"/>
          </a:solidFill>
          <a:ln w="25402" cap="flat">
            <a:solidFill>
              <a:srgbClr val="505050"/>
            </a:solidFill>
            <a:prstDash val="solid"/>
            <a:miter/>
          </a:ln>
        </p:spPr>
        <p:txBody>
          <a:bodyPr vert="horz" wrap="square" lIns="100794" tIns="50401" rIns="100794" bIns="50401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73" name="TextBox 338"/>
          <p:cNvSpPr txBox="1"/>
          <p:nvPr/>
        </p:nvSpPr>
        <p:spPr>
          <a:xfrm>
            <a:off x="3824953" y="2739277"/>
            <a:ext cx="2729895" cy="4033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t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0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Backward Propagation</a:t>
            </a:r>
          </a:p>
        </p:txBody>
      </p:sp>
      <p:sp>
        <p:nvSpPr>
          <p:cNvPr id="174" name="Flowchart: Magnetic Disk 1027"/>
          <p:cNvSpPr/>
          <p:nvPr/>
        </p:nvSpPr>
        <p:spPr>
          <a:xfrm>
            <a:off x="7543589" y="4167560"/>
            <a:ext cx="1568415" cy="13079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68415"/>
              <a:gd name="f7" fmla="val 1307977"/>
              <a:gd name="f8" fmla="val 217996"/>
              <a:gd name="f9" fmla="val 784208"/>
              <a:gd name="f10" fmla="val 1089981"/>
              <a:gd name="f11" fmla="+- 0 0 -360"/>
              <a:gd name="f12" fmla="+- 0 0 -270"/>
              <a:gd name="f13" fmla="+- 0 0 -180"/>
              <a:gd name="f14" fmla="+- 0 0 -90"/>
              <a:gd name="f15" fmla="*/ f3 1 1568415"/>
              <a:gd name="f16" fmla="*/ f4 1 1307977"/>
              <a:gd name="f17" fmla="+- f7 0 f5"/>
              <a:gd name="f18" fmla="+- f6 0 f5"/>
              <a:gd name="f19" fmla="*/ f11 f0 1"/>
              <a:gd name="f20" fmla="*/ f12 f0 1"/>
              <a:gd name="f21" fmla="*/ f13 f0 1"/>
              <a:gd name="f22" fmla="*/ f14 f0 1"/>
              <a:gd name="f23" fmla="*/ f18 1 1568415"/>
              <a:gd name="f24" fmla="*/ f17 1 1307977"/>
              <a:gd name="f25" fmla="*/ f19 1 f2"/>
              <a:gd name="f26" fmla="*/ f20 1 f2"/>
              <a:gd name="f27" fmla="*/ f21 1 f2"/>
              <a:gd name="f28" fmla="*/ f22 1 f2"/>
              <a:gd name="f29" fmla="*/ 784208 1 f23"/>
              <a:gd name="f30" fmla="*/ 435992 1 f24"/>
              <a:gd name="f31" fmla="*/ 0 1 f24"/>
              <a:gd name="f32" fmla="*/ 0 1 f23"/>
              <a:gd name="f33" fmla="*/ 653989 1 f24"/>
              <a:gd name="f34" fmla="*/ 1307977 1 f24"/>
              <a:gd name="f35" fmla="*/ 1568415 1 f23"/>
              <a:gd name="f36" fmla="*/ 1089981 1 f24"/>
              <a:gd name="f37" fmla="+- f25 0 f1"/>
              <a:gd name="f38" fmla="+- f26 0 f1"/>
              <a:gd name="f39" fmla="+- f27 0 f1"/>
              <a:gd name="f40" fmla="+- f28 0 f1"/>
              <a:gd name="f41" fmla="*/ f32 f15 1"/>
              <a:gd name="f42" fmla="*/ f35 f15 1"/>
              <a:gd name="f43" fmla="*/ f36 f16 1"/>
              <a:gd name="f44" fmla="*/ f30 f16 1"/>
              <a:gd name="f45" fmla="*/ f29 f15 1"/>
              <a:gd name="f46" fmla="*/ f31 f16 1"/>
              <a:gd name="f47" fmla="*/ f33 f16 1"/>
              <a:gd name="f48" fmla="*/ f3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45" y="f44"/>
              </a:cxn>
              <a:cxn ang="f37">
                <a:pos x="f45" y="f46"/>
              </a:cxn>
              <a:cxn ang="f38">
                <a:pos x="f41" y="f47"/>
              </a:cxn>
              <a:cxn ang="f39">
                <a:pos x="f45" y="f48"/>
              </a:cxn>
              <a:cxn ang="f40">
                <a:pos x="f42" y="f47"/>
              </a:cxn>
            </a:cxnLst>
            <a:rect l="f41" t="f44" r="f42" b="f43"/>
            <a:pathLst>
              <a:path w="1568415" h="1307977" stroke="0">
                <a:moveTo>
                  <a:pt x="f5" y="f8"/>
                </a:moveTo>
                <a:arcTo wR="f9" hR="f8" stAng="f0" swAng="f0"/>
                <a:lnTo>
                  <a:pt x="f6" y="f10"/>
                </a:lnTo>
                <a:arcTo wR="f9" hR="f8" stAng="f5" swAng="f0"/>
                <a:close/>
              </a:path>
              <a:path w="1568415" h="1307977" fill="none">
                <a:moveTo>
                  <a:pt x="f6" y="f8"/>
                </a:moveTo>
                <a:arcTo wR="f9" hR="f8" stAng="f5" swAng="f0"/>
              </a:path>
              <a:path w="1568415" h="1307977" fill="none">
                <a:moveTo>
                  <a:pt x="f5" y="f8"/>
                </a:moveTo>
                <a:arcTo wR="f9" hR="f8" stAng="f0" swAng="f0"/>
                <a:lnTo>
                  <a:pt x="f6" y="f10"/>
                </a:lnTo>
                <a:arcTo wR="f9" hR="f8" stAng="f5" swAng="f0"/>
                <a:close/>
              </a:path>
            </a:pathLst>
          </a:custGeom>
          <a:solidFill>
            <a:srgbClr val="76B900"/>
          </a:solidFill>
          <a:ln w="25402" cap="flat">
            <a:solidFill>
              <a:srgbClr val="558700"/>
            </a:solidFill>
            <a:prstDash val="solid"/>
            <a:miter/>
          </a:ln>
        </p:spPr>
        <p:txBody>
          <a:bodyPr vert="horz" wrap="square" lIns="100794" tIns="50401" rIns="100794" bIns="50401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0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Trained Model</a:t>
            </a:r>
          </a:p>
        </p:txBody>
      </p:sp>
      <p:sp>
        <p:nvSpPr>
          <p:cNvPr id="175" name="Bent Arrow 1029"/>
          <p:cNvSpPr/>
          <p:nvPr/>
        </p:nvSpPr>
        <p:spPr>
          <a:xfrm rot="5400013">
            <a:off x="7627334" y="2812726"/>
            <a:ext cx="566818" cy="1194087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5400000"/>
              <a:gd name="f9" fmla="val 29562"/>
              <a:gd name="f10" fmla="val 25000"/>
              <a:gd name="f11" fmla="val 43750"/>
              <a:gd name="f12" fmla="+- 0 0 -360"/>
              <a:gd name="f13" fmla="+- 0 0 -180"/>
              <a:gd name="f14" fmla="+- 0 0 -9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min f41 f40"/>
              <a:gd name="f45" fmla="*/ f44 f9 1"/>
              <a:gd name="f46" fmla="*/ f44 f10 1"/>
              <a:gd name="f47" fmla="*/ f44 f11 1"/>
              <a:gd name="f48" fmla="*/ f45 1 100000"/>
              <a:gd name="f49" fmla="*/ f46 1 100000"/>
              <a:gd name="f50" fmla="*/ f47 1 100000"/>
              <a:gd name="f51" fmla="*/ f48 1 2"/>
              <a:gd name="f52" fmla="+- f37 0 f49"/>
              <a:gd name="f53" fmla="+- f50 0 f48"/>
              <a:gd name="f54" fmla="*/ f50 f34 1"/>
              <a:gd name="f55" fmla="*/ f49 f34 1"/>
              <a:gd name="f56" fmla="*/ f48 f34 1"/>
              <a:gd name="f57" fmla="+- f49 0 f51"/>
              <a:gd name="f58" fmla="max f53 0"/>
              <a:gd name="f59" fmla="*/ f52 f34 1"/>
              <a:gd name="f60" fmla="*/ f51 f34 1"/>
              <a:gd name="f61" fmla="+- f48 f58 0"/>
              <a:gd name="f62" fmla="+- f57 f48 0"/>
              <a:gd name="f63" fmla="+- f57 f50 0"/>
              <a:gd name="f64" fmla="*/ f57 f34 1"/>
              <a:gd name="f65" fmla="*/ f58 f34 1"/>
              <a:gd name="f66" fmla="+- f62 f57 0"/>
              <a:gd name="f67" fmla="*/ f63 f34 1"/>
              <a:gd name="f68" fmla="*/ f62 f34 1"/>
              <a:gd name="f69" fmla="*/ f61 f34 1"/>
              <a:gd name="f70" fmla="*/ f66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9" y="f39"/>
              </a:cxn>
              <a:cxn ang="f32">
                <a:pos x="f59" y="f70"/>
              </a:cxn>
              <a:cxn ang="f32">
                <a:pos x="f60" y="f43"/>
              </a:cxn>
              <a:cxn ang="f33">
                <a:pos x="f42" y="f55"/>
              </a:cxn>
            </a:cxnLst>
            <a:rect l="f39" t="f39" r="f42" b="f43"/>
            <a:pathLst>
              <a:path>
                <a:moveTo>
                  <a:pt x="f39" y="f43"/>
                </a:moveTo>
                <a:lnTo>
                  <a:pt x="f39" y="f67"/>
                </a:lnTo>
                <a:arcTo wR="f54" hR="f54" stAng="f0" swAng="f1"/>
                <a:lnTo>
                  <a:pt x="f59" y="f64"/>
                </a:lnTo>
                <a:lnTo>
                  <a:pt x="f59" y="f39"/>
                </a:lnTo>
                <a:lnTo>
                  <a:pt x="f42" y="f55"/>
                </a:lnTo>
                <a:lnTo>
                  <a:pt x="f59" y="f70"/>
                </a:lnTo>
                <a:lnTo>
                  <a:pt x="f59" y="f68"/>
                </a:lnTo>
                <a:lnTo>
                  <a:pt x="f69" y="f68"/>
                </a:lnTo>
                <a:arcTo wR="f65" hR="f65" stAng="f2" swAng="f8"/>
                <a:lnTo>
                  <a:pt x="f56" y="f43"/>
                </a:lnTo>
                <a:close/>
              </a:path>
            </a:pathLst>
          </a:custGeom>
          <a:solidFill>
            <a:srgbClr val="76B900"/>
          </a:solidFill>
          <a:ln w="25402" cap="flat">
            <a:solidFill>
              <a:srgbClr val="558700"/>
            </a:solidFill>
            <a:prstDash val="solid"/>
            <a:miter/>
          </a:ln>
        </p:spPr>
        <p:txBody>
          <a:bodyPr vert="horz" wrap="square" lIns="100794" tIns="50401" rIns="100794" bIns="50401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76" name="AutoShape 14" descr="Image result for dogs"/>
          <p:cNvSpPr/>
          <p:nvPr/>
        </p:nvSpPr>
        <p:spPr>
          <a:xfrm>
            <a:off x="143441" y="-839967"/>
            <a:ext cx="1749923" cy="174992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00794" tIns="50401" rIns="100794" bIns="50401" anchor="t" anchorCtr="0" compatLnSpc="1">
            <a:no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77" name="TextBox 499"/>
          <p:cNvSpPr txBox="1"/>
          <p:nvPr/>
        </p:nvSpPr>
        <p:spPr>
          <a:xfrm>
            <a:off x="6476914" y="5945995"/>
            <a:ext cx="705304" cy="4033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t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0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“cat”</a:t>
            </a:r>
          </a:p>
        </p:txBody>
      </p:sp>
      <p:sp>
        <p:nvSpPr>
          <p:cNvPr id="178" name="Circular Arrow 1034"/>
          <p:cNvSpPr/>
          <p:nvPr/>
        </p:nvSpPr>
        <p:spPr>
          <a:xfrm>
            <a:off x="2294951" y="1782055"/>
            <a:ext cx="1427177" cy="157244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427176"/>
              <a:gd name="f7" fmla="val 1572446"/>
              <a:gd name="f8" fmla="+- 0 0 14681100"/>
              <a:gd name="f9" fmla="val 1176390"/>
              <a:gd name="f10" fmla="val 1273701"/>
              <a:gd name="f11" fmla="val 636913"/>
              <a:gd name="f12" fmla="val 709548"/>
              <a:gd name="f13" fmla="val 2789246"/>
              <a:gd name="f14" fmla="val 15087631"/>
              <a:gd name="f15" fmla="val 1089649"/>
              <a:gd name="f16" fmla="val 121894"/>
              <a:gd name="f17" fmla="val 1110192"/>
              <a:gd name="f18" fmla="val 378099"/>
              <a:gd name="f19" fmla="val 840995"/>
              <a:gd name="f20" fmla="val 377771"/>
              <a:gd name="f21" fmla="val 892198"/>
              <a:gd name="f22" fmla="val 325080"/>
              <a:gd name="f23" fmla="val 433469"/>
              <a:gd name="f24" fmla="val 506104"/>
              <a:gd name="f25" fmla="val 17470346"/>
              <a:gd name="f26" fmla="+- 0 0 -46"/>
              <a:gd name="f27" fmla="+- 0 0 -404"/>
              <a:gd name="f28" fmla="+- 0 0 -494"/>
              <a:gd name="f29" fmla="+- 0 0 -584"/>
              <a:gd name="f30" fmla="*/ f3 1 1427176"/>
              <a:gd name="f31" fmla="*/ f4 1 1572446"/>
              <a:gd name="f32" fmla="+- f7 0 f5"/>
              <a:gd name="f33" fmla="+- f6 0 f5"/>
              <a:gd name="f34" fmla="*/ f26 f0 1"/>
              <a:gd name="f35" fmla="*/ f27 f0 1"/>
              <a:gd name="f36" fmla="*/ f28 f0 1"/>
              <a:gd name="f37" fmla="*/ f29 f0 1"/>
              <a:gd name="f38" fmla="*/ f33 1 1427176"/>
              <a:gd name="f39" fmla="*/ f32 1 1572446"/>
              <a:gd name="f40" fmla="*/ f34 1 f2"/>
              <a:gd name="f41" fmla="*/ f35 1 f2"/>
              <a:gd name="f42" fmla="*/ f36 1 f2"/>
              <a:gd name="f43" fmla="*/ f37 1 f2"/>
              <a:gd name="f44" fmla="*/ 1105993 1 f38"/>
              <a:gd name="f45" fmla="*/ 1199550 1 f39"/>
              <a:gd name="f46" fmla="*/ 1089649 1 f38"/>
              <a:gd name="f47" fmla="*/ 121894 1 f39"/>
              <a:gd name="f48" fmla="*/ 1110192 1 f38"/>
              <a:gd name="f49" fmla="*/ 378099 1 f39"/>
              <a:gd name="f50" fmla="*/ 840995 1 f38"/>
              <a:gd name="f51" fmla="*/ 377771 1 f39"/>
              <a:gd name="f52" fmla="*/ 263223 1 f38"/>
              <a:gd name="f53" fmla="*/ 1163953 1 f38"/>
              <a:gd name="f54" fmla="*/ 284497 1 f39"/>
              <a:gd name="f55" fmla="*/ 1287949 1 f39"/>
              <a:gd name="f56" fmla="+- f40 0 f1"/>
              <a:gd name="f57" fmla="+- f41 0 f1"/>
              <a:gd name="f58" fmla="+- f42 0 f1"/>
              <a:gd name="f59" fmla="+- f43 0 f1"/>
              <a:gd name="f60" fmla="*/ f52 f30 1"/>
              <a:gd name="f61" fmla="*/ f53 f30 1"/>
              <a:gd name="f62" fmla="*/ f55 f31 1"/>
              <a:gd name="f63" fmla="*/ f54 f31 1"/>
              <a:gd name="f64" fmla="*/ f44 f30 1"/>
              <a:gd name="f65" fmla="*/ f45 f31 1"/>
              <a:gd name="f66" fmla="*/ f46 f30 1"/>
              <a:gd name="f67" fmla="*/ f47 f31 1"/>
              <a:gd name="f68" fmla="*/ f48 f30 1"/>
              <a:gd name="f69" fmla="*/ f49 f31 1"/>
              <a:gd name="f70" fmla="*/ f50 f30 1"/>
              <a:gd name="f71" fmla="*/ f51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6">
                <a:pos x="f64" y="f65"/>
              </a:cxn>
              <a:cxn ang="f57">
                <a:pos x="f66" y="f67"/>
              </a:cxn>
              <a:cxn ang="f58">
                <a:pos x="f68" y="f69"/>
              </a:cxn>
              <a:cxn ang="f59">
                <a:pos x="f70" y="f71"/>
              </a:cxn>
            </a:cxnLst>
            <a:rect l="f60" t="f63" r="f61" b="f62"/>
            <a:pathLst>
              <a:path w="1427176" h="1572446">
                <a:moveTo>
                  <a:pt x="f9" y="f10"/>
                </a:moveTo>
                <a:arcTo wR="f11" hR="f12" stAng="f13" swAng="f14"/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arcTo wR="f23" hR="f24" stAng="f25" swAng="f8"/>
                <a:close/>
              </a:path>
            </a:pathLst>
          </a:custGeom>
          <a:solidFill>
            <a:srgbClr val="6F6F6F"/>
          </a:solidFill>
          <a:ln w="25402" cap="flat">
            <a:solidFill>
              <a:srgbClr val="505050"/>
            </a:solidFill>
            <a:prstDash val="solid"/>
            <a:miter/>
          </a:ln>
        </p:spPr>
        <p:txBody>
          <a:bodyPr vert="horz" wrap="square" lIns="100794" tIns="50401" rIns="100794" bIns="50401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79" name="TextBox 502"/>
          <p:cNvSpPr txBox="1"/>
          <p:nvPr/>
        </p:nvSpPr>
        <p:spPr>
          <a:xfrm>
            <a:off x="1948366" y="1005739"/>
            <a:ext cx="1013082" cy="4033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t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0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Repeat</a:t>
            </a:r>
          </a:p>
        </p:txBody>
      </p:sp>
      <p:sp>
        <p:nvSpPr>
          <p:cNvPr id="180" name="Rectangle 503"/>
          <p:cNvSpPr/>
          <p:nvPr/>
        </p:nvSpPr>
        <p:spPr>
          <a:xfrm>
            <a:off x="2977514" y="5475546"/>
            <a:ext cx="4142085" cy="1452999"/>
          </a:xfrm>
          <a:prstGeom prst="rect">
            <a:avLst/>
          </a:prstGeom>
          <a:noFill/>
          <a:ln w="25402" cap="flat">
            <a:solidFill>
              <a:srgbClr val="558700"/>
            </a:solidFill>
            <a:prstDash val="solid"/>
            <a:miter/>
          </a:ln>
        </p:spPr>
        <p:txBody>
          <a:bodyPr vert="horz" wrap="square" lIns="100794" tIns="50401" rIns="100794" bIns="50401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grpSp>
        <p:nvGrpSpPr>
          <p:cNvPr id="181" name="Group 504"/>
          <p:cNvGrpSpPr/>
          <p:nvPr/>
        </p:nvGrpSpPr>
        <p:grpSpPr>
          <a:xfrm>
            <a:off x="3498476" y="5868674"/>
            <a:ext cx="2954801" cy="811795"/>
            <a:chOff x="3498476" y="5868674"/>
            <a:chExt cx="2954801" cy="811795"/>
          </a:xfrm>
        </p:grpSpPr>
        <p:sp>
          <p:nvSpPr>
            <p:cNvPr id="182" name="Oval 505"/>
            <p:cNvSpPr/>
            <p:nvPr/>
          </p:nvSpPr>
          <p:spPr>
            <a:xfrm>
              <a:off x="3776682" y="586867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83" name="Oval 506"/>
            <p:cNvSpPr/>
            <p:nvPr/>
          </p:nvSpPr>
          <p:spPr>
            <a:xfrm>
              <a:off x="3776051" y="600439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84" name="Oval 507"/>
            <p:cNvSpPr/>
            <p:nvPr/>
          </p:nvSpPr>
          <p:spPr>
            <a:xfrm>
              <a:off x="3775429" y="614013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85" name="Oval 508"/>
            <p:cNvSpPr/>
            <p:nvPr/>
          </p:nvSpPr>
          <p:spPr>
            <a:xfrm>
              <a:off x="3774798" y="627585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86" name="Oval 509"/>
            <p:cNvSpPr/>
            <p:nvPr/>
          </p:nvSpPr>
          <p:spPr>
            <a:xfrm>
              <a:off x="3774176" y="641158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87" name="Oval 510"/>
            <p:cNvSpPr/>
            <p:nvPr/>
          </p:nvSpPr>
          <p:spPr>
            <a:xfrm>
              <a:off x="3708532" y="590812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88" name="Oval 511"/>
            <p:cNvSpPr/>
            <p:nvPr/>
          </p:nvSpPr>
          <p:spPr>
            <a:xfrm>
              <a:off x="3707910" y="604384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89" name="Oval 512"/>
            <p:cNvSpPr/>
            <p:nvPr/>
          </p:nvSpPr>
          <p:spPr>
            <a:xfrm>
              <a:off x="3707279" y="617957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90" name="Oval 513"/>
            <p:cNvSpPr/>
            <p:nvPr/>
          </p:nvSpPr>
          <p:spPr>
            <a:xfrm>
              <a:off x="3706657" y="631530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91" name="Oval 514"/>
            <p:cNvSpPr/>
            <p:nvPr/>
          </p:nvSpPr>
          <p:spPr>
            <a:xfrm>
              <a:off x="3706026" y="645102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92" name="Oval 515"/>
            <p:cNvSpPr/>
            <p:nvPr/>
          </p:nvSpPr>
          <p:spPr>
            <a:xfrm>
              <a:off x="3640390" y="594756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93" name="Oval 516"/>
            <p:cNvSpPr/>
            <p:nvPr/>
          </p:nvSpPr>
          <p:spPr>
            <a:xfrm>
              <a:off x="3639760" y="608329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94" name="Oval 517"/>
            <p:cNvSpPr/>
            <p:nvPr/>
          </p:nvSpPr>
          <p:spPr>
            <a:xfrm>
              <a:off x="3639138" y="621902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95" name="Oval 518"/>
            <p:cNvSpPr/>
            <p:nvPr/>
          </p:nvSpPr>
          <p:spPr>
            <a:xfrm>
              <a:off x="3638507" y="635475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96" name="Oval 519"/>
            <p:cNvSpPr/>
            <p:nvPr/>
          </p:nvSpPr>
          <p:spPr>
            <a:xfrm>
              <a:off x="3637885" y="649048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97" name="Oval 520"/>
            <p:cNvSpPr/>
            <p:nvPr/>
          </p:nvSpPr>
          <p:spPr>
            <a:xfrm>
              <a:off x="3572240" y="598701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98" name="Oval 521"/>
            <p:cNvSpPr/>
            <p:nvPr/>
          </p:nvSpPr>
          <p:spPr>
            <a:xfrm>
              <a:off x="3571609" y="612274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199" name="Oval 522"/>
            <p:cNvSpPr/>
            <p:nvPr/>
          </p:nvSpPr>
          <p:spPr>
            <a:xfrm>
              <a:off x="3570988" y="625847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00" name="Oval 523"/>
            <p:cNvSpPr/>
            <p:nvPr/>
          </p:nvSpPr>
          <p:spPr>
            <a:xfrm>
              <a:off x="3570357" y="639419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01" name="Oval 524"/>
            <p:cNvSpPr/>
            <p:nvPr/>
          </p:nvSpPr>
          <p:spPr>
            <a:xfrm>
              <a:off x="3569735" y="652993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02" name="Oval 525"/>
            <p:cNvSpPr/>
            <p:nvPr/>
          </p:nvSpPr>
          <p:spPr>
            <a:xfrm>
              <a:off x="3504090" y="602646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03" name="Oval 526"/>
            <p:cNvSpPr/>
            <p:nvPr/>
          </p:nvSpPr>
          <p:spPr>
            <a:xfrm>
              <a:off x="3503468" y="616218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04" name="Oval 527"/>
            <p:cNvSpPr/>
            <p:nvPr/>
          </p:nvSpPr>
          <p:spPr>
            <a:xfrm>
              <a:off x="3502837" y="629792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05" name="Oval 528"/>
            <p:cNvSpPr/>
            <p:nvPr/>
          </p:nvSpPr>
          <p:spPr>
            <a:xfrm>
              <a:off x="3502216" y="643364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06" name="Oval 529"/>
            <p:cNvSpPr/>
            <p:nvPr/>
          </p:nvSpPr>
          <p:spPr>
            <a:xfrm>
              <a:off x="4282756" y="595336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07" name="Oval 530"/>
            <p:cNvSpPr/>
            <p:nvPr/>
          </p:nvSpPr>
          <p:spPr>
            <a:xfrm>
              <a:off x="4282126" y="608909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08" name="Oval 531"/>
            <p:cNvSpPr/>
            <p:nvPr/>
          </p:nvSpPr>
          <p:spPr>
            <a:xfrm>
              <a:off x="4281504" y="622482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09" name="Oval 532"/>
            <p:cNvSpPr/>
            <p:nvPr/>
          </p:nvSpPr>
          <p:spPr>
            <a:xfrm>
              <a:off x="4280873" y="636055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10" name="Oval 533"/>
            <p:cNvSpPr/>
            <p:nvPr/>
          </p:nvSpPr>
          <p:spPr>
            <a:xfrm>
              <a:off x="4214606" y="599281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11" name="Oval 534"/>
            <p:cNvSpPr/>
            <p:nvPr/>
          </p:nvSpPr>
          <p:spPr>
            <a:xfrm>
              <a:off x="4213984" y="612854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12" name="Oval 535"/>
            <p:cNvSpPr/>
            <p:nvPr/>
          </p:nvSpPr>
          <p:spPr>
            <a:xfrm>
              <a:off x="4213354" y="626427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13" name="Oval 536"/>
            <p:cNvSpPr/>
            <p:nvPr/>
          </p:nvSpPr>
          <p:spPr>
            <a:xfrm>
              <a:off x="4212732" y="640000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14" name="Oval 537"/>
            <p:cNvSpPr/>
            <p:nvPr/>
          </p:nvSpPr>
          <p:spPr>
            <a:xfrm>
              <a:off x="4146465" y="603226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15" name="Oval 538"/>
            <p:cNvSpPr/>
            <p:nvPr/>
          </p:nvSpPr>
          <p:spPr>
            <a:xfrm>
              <a:off x="4145834" y="616799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16" name="Oval 539"/>
            <p:cNvSpPr/>
            <p:nvPr/>
          </p:nvSpPr>
          <p:spPr>
            <a:xfrm>
              <a:off x="4145212" y="630371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17" name="Oval 540"/>
            <p:cNvSpPr/>
            <p:nvPr/>
          </p:nvSpPr>
          <p:spPr>
            <a:xfrm>
              <a:off x="4144582" y="643945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18" name="Oval 541"/>
            <p:cNvSpPr/>
            <p:nvPr/>
          </p:nvSpPr>
          <p:spPr>
            <a:xfrm>
              <a:off x="4078315" y="607170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19" name="Oval 542"/>
            <p:cNvSpPr/>
            <p:nvPr/>
          </p:nvSpPr>
          <p:spPr>
            <a:xfrm>
              <a:off x="4077062" y="634316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20" name="Oval 543"/>
            <p:cNvSpPr/>
            <p:nvPr/>
          </p:nvSpPr>
          <p:spPr>
            <a:xfrm>
              <a:off x="4076431" y="647889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21" name="Oval 544"/>
            <p:cNvSpPr/>
            <p:nvPr/>
          </p:nvSpPr>
          <p:spPr>
            <a:xfrm>
              <a:off x="4734086" y="594640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22" name="Oval 545"/>
            <p:cNvSpPr/>
            <p:nvPr/>
          </p:nvSpPr>
          <p:spPr>
            <a:xfrm>
              <a:off x="4733464" y="608213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23" name="Oval 546"/>
            <p:cNvSpPr/>
            <p:nvPr/>
          </p:nvSpPr>
          <p:spPr>
            <a:xfrm>
              <a:off x="4732833" y="621786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24" name="Oval 547"/>
            <p:cNvSpPr/>
            <p:nvPr/>
          </p:nvSpPr>
          <p:spPr>
            <a:xfrm>
              <a:off x="4732212" y="635358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25" name="Oval 548"/>
            <p:cNvSpPr/>
            <p:nvPr/>
          </p:nvSpPr>
          <p:spPr>
            <a:xfrm>
              <a:off x="4665945" y="598585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26" name="Oval 549"/>
            <p:cNvSpPr/>
            <p:nvPr/>
          </p:nvSpPr>
          <p:spPr>
            <a:xfrm>
              <a:off x="4665314" y="612157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27" name="Oval 550"/>
            <p:cNvSpPr/>
            <p:nvPr/>
          </p:nvSpPr>
          <p:spPr>
            <a:xfrm>
              <a:off x="4664692" y="625731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28" name="Oval 551"/>
            <p:cNvSpPr/>
            <p:nvPr/>
          </p:nvSpPr>
          <p:spPr>
            <a:xfrm>
              <a:off x="4664061" y="639303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29" name="Oval 552"/>
            <p:cNvSpPr/>
            <p:nvPr/>
          </p:nvSpPr>
          <p:spPr>
            <a:xfrm>
              <a:off x="4597795" y="602530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30" name="Oval 553"/>
            <p:cNvSpPr/>
            <p:nvPr/>
          </p:nvSpPr>
          <p:spPr>
            <a:xfrm>
              <a:off x="4597173" y="616102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31" name="Oval 554"/>
            <p:cNvSpPr/>
            <p:nvPr/>
          </p:nvSpPr>
          <p:spPr>
            <a:xfrm>
              <a:off x="4596542" y="629675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32" name="Oval 555"/>
            <p:cNvSpPr/>
            <p:nvPr/>
          </p:nvSpPr>
          <p:spPr>
            <a:xfrm>
              <a:off x="4595920" y="643248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33" name="Oval 556"/>
            <p:cNvSpPr/>
            <p:nvPr/>
          </p:nvSpPr>
          <p:spPr>
            <a:xfrm>
              <a:off x="4529654" y="606474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34" name="Oval 557"/>
            <p:cNvSpPr/>
            <p:nvPr/>
          </p:nvSpPr>
          <p:spPr>
            <a:xfrm>
              <a:off x="4528401" y="633620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35" name="Oval 558"/>
            <p:cNvSpPr/>
            <p:nvPr/>
          </p:nvSpPr>
          <p:spPr>
            <a:xfrm>
              <a:off x="4527770" y="647193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36" name="Oval 559"/>
            <p:cNvSpPr/>
            <p:nvPr/>
          </p:nvSpPr>
          <p:spPr>
            <a:xfrm>
              <a:off x="5161339" y="604500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37" name="Oval 560"/>
            <p:cNvSpPr/>
            <p:nvPr/>
          </p:nvSpPr>
          <p:spPr>
            <a:xfrm>
              <a:off x="5160709" y="618074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38" name="Oval 561"/>
            <p:cNvSpPr/>
            <p:nvPr/>
          </p:nvSpPr>
          <p:spPr>
            <a:xfrm>
              <a:off x="5160087" y="631646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39" name="Oval 562"/>
            <p:cNvSpPr/>
            <p:nvPr/>
          </p:nvSpPr>
          <p:spPr>
            <a:xfrm>
              <a:off x="5093189" y="608445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40" name="Oval 563"/>
            <p:cNvSpPr/>
            <p:nvPr/>
          </p:nvSpPr>
          <p:spPr>
            <a:xfrm>
              <a:off x="5092567" y="622017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41" name="Oval 564"/>
            <p:cNvSpPr/>
            <p:nvPr/>
          </p:nvSpPr>
          <p:spPr>
            <a:xfrm>
              <a:off x="5091936" y="635591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42" name="Oval 565"/>
            <p:cNvSpPr/>
            <p:nvPr/>
          </p:nvSpPr>
          <p:spPr>
            <a:xfrm>
              <a:off x="5025039" y="612390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43" name="Oval 566"/>
            <p:cNvSpPr/>
            <p:nvPr/>
          </p:nvSpPr>
          <p:spPr>
            <a:xfrm>
              <a:off x="5023786" y="639535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44" name="Oval 567"/>
            <p:cNvSpPr/>
            <p:nvPr/>
          </p:nvSpPr>
          <p:spPr>
            <a:xfrm>
              <a:off x="5540056" y="603224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45" name="Oval 568"/>
            <p:cNvSpPr/>
            <p:nvPr/>
          </p:nvSpPr>
          <p:spPr>
            <a:xfrm>
              <a:off x="5539426" y="616797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46" name="Oval 569"/>
            <p:cNvSpPr/>
            <p:nvPr/>
          </p:nvSpPr>
          <p:spPr>
            <a:xfrm>
              <a:off x="5538804" y="630369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47" name="Oval 570"/>
            <p:cNvSpPr/>
            <p:nvPr/>
          </p:nvSpPr>
          <p:spPr>
            <a:xfrm>
              <a:off x="5471906" y="607168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48" name="Oval 571"/>
            <p:cNvSpPr/>
            <p:nvPr/>
          </p:nvSpPr>
          <p:spPr>
            <a:xfrm>
              <a:off x="5471284" y="6207422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49" name="Oval 572"/>
            <p:cNvSpPr/>
            <p:nvPr/>
          </p:nvSpPr>
          <p:spPr>
            <a:xfrm>
              <a:off x="5470654" y="634314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50" name="Oval 573"/>
            <p:cNvSpPr/>
            <p:nvPr/>
          </p:nvSpPr>
          <p:spPr>
            <a:xfrm>
              <a:off x="5403765" y="6111136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251" name="Oval 574"/>
            <p:cNvSpPr/>
            <p:nvPr/>
          </p:nvSpPr>
          <p:spPr>
            <a:xfrm>
              <a:off x="5402512" y="6382594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cxnSp>
          <p:nvCxnSpPr>
            <p:cNvPr id="252" name="Straight Connector 575"/>
            <p:cNvCxnSpPr>
              <a:stCxn id="215" idx="3"/>
              <a:endCxn id="192" idx="1"/>
            </p:cNvCxnSpPr>
            <p:nvPr/>
          </p:nvCxnSpPr>
          <p:spPr>
            <a:xfrm flipH="1" flipV="1">
              <a:off x="3740791" y="5999703"/>
              <a:ext cx="405043" cy="22042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53" name="Straight Connector 576"/>
            <p:cNvCxnSpPr>
              <a:stCxn id="215" idx="3"/>
              <a:endCxn id="197" idx="1"/>
            </p:cNvCxnSpPr>
            <p:nvPr/>
          </p:nvCxnSpPr>
          <p:spPr>
            <a:xfrm flipH="1" flipV="1">
              <a:off x="3672641" y="6039150"/>
              <a:ext cx="473193" cy="180978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54" name="Straight Connector 577"/>
            <p:cNvCxnSpPr>
              <a:stCxn id="215" idx="3"/>
              <a:endCxn id="202" idx="1"/>
            </p:cNvCxnSpPr>
            <p:nvPr/>
          </p:nvCxnSpPr>
          <p:spPr>
            <a:xfrm flipH="1" flipV="1">
              <a:off x="3604491" y="6078597"/>
              <a:ext cx="541343" cy="14153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55" name="Straight Connector 578"/>
            <p:cNvCxnSpPr>
              <a:stCxn id="215" idx="3"/>
              <a:endCxn id="193" idx="1"/>
            </p:cNvCxnSpPr>
            <p:nvPr/>
          </p:nvCxnSpPr>
          <p:spPr>
            <a:xfrm flipH="1" flipV="1">
              <a:off x="3740161" y="6135427"/>
              <a:ext cx="405673" cy="8470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56" name="Straight Connector 579"/>
            <p:cNvCxnSpPr>
              <a:stCxn id="215" idx="3"/>
              <a:endCxn id="198" idx="1"/>
            </p:cNvCxnSpPr>
            <p:nvPr/>
          </p:nvCxnSpPr>
          <p:spPr>
            <a:xfrm flipH="1" flipV="1">
              <a:off x="3672010" y="6174875"/>
              <a:ext cx="473824" cy="4525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57" name="Straight Connector 580"/>
            <p:cNvCxnSpPr>
              <a:stCxn id="215" idx="3"/>
              <a:endCxn id="203" idx="1"/>
            </p:cNvCxnSpPr>
            <p:nvPr/>
          </p:nvCxnSpPr>
          <p:spPr>
            <a:xfrm flipH="1" flipV="1">
              <a:off x="3603869" y="6214322"/>
              <a:ext cx="541965" cy="5806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58" name="Straight Connector 581"/>
            <p:cNvCxnSpPr>
              <a:stCxn id="215" idx="3"/>
              <a:endCxn id="194" idx="1"/>
            </p:cNvCxnSpPr>
            <p:nvPr/>
          </p:nvCxnSpPr>
          <p:spPr>
            <a:xfrm flipH="1">
              <a:off x="3739539" y="6220128"/>
              <a:ext cx="406295" cy="5103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59" name="Straight Connector 582"/>
            <p:cNvCxnSpPr>
              <a:stCxn id="215" idx="3"/>
              <a:endCxn id="199" idx="1"/>
            </p:cNvCxnSpPr>
            <p:nvPr/>
          </p:nvCxnSpPr>
          <p:spPr>
            <a:xfrm flipH="1">
              <a:off x="3671389" y="6220128"/>
              <a:ext cx="474445" cy="9048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60" name="Straight Connector 583"/>
            <p:cNvCxnSpPr>
              <a:stCxn id="215" idx="3"/>
              <a:endCxn id="204" idx="1"/>
            </p:cNvCxnSpPr>
            <p:nvPr/>
          </p:nvCxnSpPr>
          <p:spPr>
            <a:xfrm flipH="1">
              <a:off x="3603238" y="6220128"/>
              <a:ext cx="542596" cy="12992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sp>
          <p:nvSpPr>
            <p:cNvPr id="261" name="Oval 584"/>
            <p:cNvSpPr/>
            <p:nvPr/>
          </p:nvSpPr>
          <p:spPr>
            <a:xfrm>
              <a:off x="4077684" y="620744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cxnSp>
          <p:nvCxnSpPr>
            <p:cNvPr id="262" name="Straight Connector 585"/>
            <p:cNvCxnSpPr>
              <a:stCxn id="230" idx="3"/>
              <a:endCxn id="210" idx="1"/>
            </p:cNvCxnSpPr>
            <p:nvPr/>
          </p:nvCxnSpPr>
          <p:spPr>
            <a:xfrm flipH="1" flipV="1">
              <a:off x="4315007" y="6044948"/>
              <a:ext cx="282166" cy="16821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63" name="Straight Connector 586"/>
            <p:cNvCxnSpPr>
              <a:stCxn id="230" idx="3"/>
              <a:endCxn id="214" idx="1"/>
            </p:cNvCxnSpPr>
            <p:nvPr/>
          </p:nvCxnSpPr>
          <p:spPr>
            <a:xfrm flipH="1" flipV="1">
              <a:off x="4246866" y="6084395"/>
              <a:ext cx="350307" cy="128766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64" name="Straight Connector 587"/>
            <p:cNvCxnSpPr>
              <a:stCxn id="230" idx="3"/>
              <a:endCxn id="218" idx="1"/>
            </p:cNvCxnSpPr>
            <p:nvPr/>
          </p:nvCxnSpPr>
          <p:spPr>
            <a:xfrm flipH="1" flipV="1">
              <a:off x="4178716" y="6123842"/>
              <a:ext cx="418457" cy="8931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65" name="Straight Connector 588"/>
            <p:cNvCxnSpPr>
              <a:stCxn id="230" idx="3"/>
              <a:endCxn id="211" idx="1"/>
            </p:cNvCxnSpPr>
            <p:nvPr/>
          </p:nvCxnSpPr>
          <p:spPr>
            <a:xfrm flipH="1" flipV="1">
              <a:off x="4314385" y="6180681"/>
              <a:ext cx="282788" cy="3248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66" name="Straight Connector 589"/>
            <p:cNvCxnSpPr>
              <a:stCxn id="230" idx="3"/>
              <a:endCxn id="215" idx="1"/>
            </p:cNvCxnSpPr>
            <p:nvPr/>
          </p:nvCxnSpPr>
          <p:spPr>
            <a:xfrm flipH="1">
              <a:off x="4246235" y="6213161"/>
              <a:ext cx="350938" cy="696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67" name="Straight Connector 590"/>
            <p:cNvCxnSpPr>
              <a:stCxn id="230" idx="3"/>
              <a:endCxn id="261" idx="1"/>
            </p:cNvCxnSpPr>
            <p:nvPr/>
          </p:nvCxnSpPr>
          <p:spPr>
            <a:xfrm flipH="1">
              <a:off x="4178085" y="6213161"/>
              <a:ext cx="419088" cy="4641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68" name="Straight Connector 591"/>
            <p:cNvCxnSpPr>
              <a:stCxn id="230" idx="3"/>
              <a:endCxn id="212" idx="1"/>
            </p:cNvCxnSpPr>
            <p:nvPr/>
          </p:nvCxnSpPr>
          <p:spPr>
            <a:xfrm flipH="1">
              <a:off x="4313755" y="6213161"/>
              <a:ext cx="283418" cy="10324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69" name="Straight Connector 592"/>
            <p:cNvCxnSpPr>
              <a:stCxn id="230" idx="3"/>
              <a:endCxn id="216" idx="1"/>
            </p:cNvCxnSpPr>
            <p:nvPr/>
          </p:nvCxnSpPr>
          <p:spPr>
            <a:xfrm flipH="1">
              <a:off x="4245613" y="6213161"/>
              <a:ext cx="351560" cy="14269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70" name="Straight Connector 593"/>
            <p:cNvCxnSpPr>
              <a:stCxn id="230" idx="3"/>
              <a:endCxn id="219" idx="1"/>
            </p:cNvCxnSpPr>
            <p:nvPr/>
          </p:nvCxnSpPr>
          <p:spPr>
            <a:xfrm flipH="1">
              <a:off x="4177463" y="6213161"/>
              <a:ext cx="419710" cy="18213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sp>
          <p:nvSpPr>
            <p:cNvPr id="271" name="Oval 594"/>
            <p:cNvSpPr/>
            <p:nvPr/>
          </p:nvSpPr>
          <p:spPr>
            <a:xfrm>
              <a:off x="4530138" y="619932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cxnSp>
          <p:nvCxnSpPr>
            <p:cNvPr id="272" name="Straight Connector 595"/>
            <p:cNvCxnSpPr>
              <a:stCxn id="240" idx="3"/>
              <a:endCxn id="225" idx="1"/>
            </p:cNvCxnSpPr>
            <p:nvPr/>
          </p:nvCxnSpPr>
          <p:spPr>
            <a:xfrm flipH="1" flipV="1">
              <a:off x="4766346" y="6037989"/>
              <a:ext cx="326221" cy="23432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73" name="Straight Connector 596"/>
            <p:cNvCxnSpPr>
              <a:stCxn id="240" idx="3"/>
              <a:endCxn id="229" idx="1"/>
            </p:cNvCxnSpPr>
            <p:nvPr/>
          </p:nvCxnSpPr>
          <p:spPr>
            <a:xfrm flipH="1" flipV="1">
              <a:off x="4698196" y="6077436"/>
              <a:ext cx="394371" cy="19487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74" name="Straight Connector 597"/>
            <p:cNvCxnSpPr>
              <a:stCxn id="240" idx="3"/>
              <a:endCxn id="233" idx="1"/>
            </p:cNvCxnSpPr>
            <p:nvPr/>
          </p:nvCxnSpPr>
          <p:spPr>
            <a:xfrm flipH="1" flipV="1">
              <a:off x="4630055" y="6116883"/>
              <a:ext cx="462512" cy="15543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75" name="Straight Connector 598"/>
            <p:cNvCxnSpPr>
              <a:stCxn id="240" idx="3"/>
              <a:endCxn id="226" idx="1"/>
            </p:cNvCxnSpPr>
            <p:nvPr/>
          </p:nvCxnSpPr>
          <p:spPr>
            <a:xfrm flipH="1" flipV="1">
              <a:off x="4765715" y="6173713"/>
              <a:ext cx="326852" cy="9860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76" name="Straight Connector 599"/>
            <p:cNvCxnSpPr>
              <a:stCxn id="240" idx="3"/>
              <a:endCxn id="230" idx="1"/>
            </p:cNvCxnSpPr>
            <p:nvPr/>
          </p:nvCxnSpPr>
          <p:spPr>
            <a:xfrm flipH="1" flipV="1">
              <a:off x="4697574" y="6213161"/>
              <a:ext cx="394993" cy="5915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77" name="Straight Connector 600"/>
            <p:cNvCxnSpPr>
              <a:stCxn id="240" idx="3"/>
              <a:endCxn id="271" idx="1"/>
            </p:cNvCxnSpPr>
            <p:nvPr/>
          </p:nvCxnSpPr>
          <p:spPr>
            <a:xfrm flipH="1" flipV="1">
              <a:off x="4630539" y="6251456"/>
              <a:ext cx="462028" cy="2085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78" name="Straight Connector 601"/>
            <p:cNvCxnSpPr>
              <a:stCxn id="240" idx="3"/>
              <a:endCxn id="227" idx="1"/>
            </p:cNvCxnSpPr>
            <p:nvPr/>
          </p:nvCxnSpPr>
          <p:spPr>
            <a:xfrm flipH="1">
              <a:off x="4765093" y="6272313"/>
              <a:ext cx="327474" cy="3713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79" name="Straight Connector 602"/>
            <p:cNvCxnSpPr>
              <a:stCxn id="240" idx="3"/>
              <a:endCxn id="231" idx="1"/>
            </p:cNvCxnSpPr>
            <p:nvPr/>
          </p:nvCxnSpPr>
          <p:spPr>
            <a:xfrm flipH="1">
              <a:off x="4696943" y="6272313"/>
              <a:ext cx="395624" cy="7658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80" name="Straight Connector 603"/>
            <p:cNvCxnSpPr>
              <a:stCxn id="240" idx="3"/>
              <a:endCxn id="234" idx="1"/>
            </p:cNvCxnSpPr>
            <p:nvPr/>
          </p:nvCxnSpPr>
          <p:spPr>
            <a:xfrm flipH="1">
              <a:off x="4628802" y="6272313"/>
              <a:ext cx="463765" cy="116028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sp>
          <p:nvSpPr>
            <p:cNvPr id="281" name="Oval 604"/>
            <p:cNvSpPr/>
            <p:nvPr/>
          </p:nvSpPr>
          <p:spPr>
            <a:xfrm>
              <a:off x="5024417" y="625962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cxnSp>
          <p:nvCxnSpPr>
            <p:cNvPr id="282" name="Straight Connector 605"/>
            <p:cNvCxnSpPr>
              <a:stCxn id="248" idx="3"/>
              <a:endCxn id="236" idx="1"/>
            </p:cNvCxnSpPr>
            <p:nvPr/>
          </p:nvCxnSpPr>
          <p:spPr>
            <a:xfrm flipH="1" flipV="1">
              <a:off x="5261740" y="6097141"/>
              <a:ext cx="209544" cy="162416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83" name="Straight Connector 606"/>
            <p:cNvCxnSpPr>
              <a:stCxn id="248" idx="3"/>
              <a:endCxn id="239" idx="1"/>
            </p:cNvCxnSpPr>
            <p:nvPr/>
          </p:nvCxnSpPr>
          <p:spPr>
            <a:xfrm flipH="1" flipV="1">
              <a:off x="5193590" y="6136589"/>
              <a:ext cx="277694" cy="122968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84" name="Straight Connector 607"/>
            <p:cNvCxnSpPr>
              <a:stCxn id="248" idx="3"/>
              <a:endCxn id="242" idx="1"/>
            </p:cNvCxnSpPr>
            <p:nvPr/>
          </p:nvCxnSpPr>
          <p:spPr>
            <a:xfrm flipH="1" flipV="1">
              <a:off x="5125440" y="6176036"/>
              <a:ext cx="345844" cy="8352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85" name="Straight Connector 608"/>
            <p:cNvCxnSpPr>
              <a:stCxn id="248" idx="3"/>
              <a:endCxn id="237" idx="1"/>
            </p:cNvCxnSpPr>
            <p:nvPr/>
          </p:nvCxnSpPr>
          <p:spPr>
            <a:xfrm flipH="1" flipV="1">
              <a:off x="5261110" y="6232875"/>
              <a:ext cx="210174" cy="2668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86" name="Straight Connector 609"/>
            <p:cNvCxnSpPr>
              <a:stCxn id="248" idx="3"/>
              <a:endCxn id="240" idx="1"/>
            </p:cNvCxnSpPr>
            <p:nvPr/>
          </p:nvCxnSpPr>
          <p:spPr>
            <a:xfrm flipH="1">
              <a:off x="5192968" y="6259557"/>
              <a:ext cx="278316" cy="12756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87" name="Straight Connector 610"/>
            <p:cNvCxnSpPr>
              <a:stCxn id="248" idx="3"/>
              <a:endCxn id="281" idx="1"/>
            </p:cNvCxnSpPr>
            <p:nvPr/>
          </p:nvCxnSpPr>
          <p:spPr>
            <a:xfrm flipH="1">
              <a:off x="5124818" y="6259557"/>
              <a:ext cx="346466" cy="5220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88" name="Straight Connector 611"/>
            <p:cNvCxnSpPr>
              <a:stCxn id="248" idx="3"/>
              <a:endCxn id="238" idx="1"/>
            </p:cNvCxnSpPr>
            <p:nvPr/>
          </p:nvCxnSpPr>
          <p:spPr>
            <a:xfrm flipH="1">
              <a:off x="5260488" y="6259557"/>
              <a:ext cx="210796" cy="10904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89" name="Straight Connector 612"/>
            <p:cNvCxnSpPr>
              <a:stCxn id="248" idx="3"/>
              <a:endCxn id="241" idx="1"/>
            </p:cNvCxnSpPr>
            <p:nvPr/>
          </p:nvCxnSpPr>
          <p:spPr>
            <a:xfrm flipH="1">
              <a:off x="5192337" y="6259557"/>
              <a:ext cx="278947" cy="14849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90" name="Straight Connector 613"/>
            <p:cNvCxnSpPr>
              <a:stCxn id="248" idx="3"/>
              <a:endCxn id="243" idx="1"/>
            </p:cNvCxnSpPr>
            <p:nvPr/>
          </p:nvCxnSpPr>
          <p:spPr>
            <a:xfrm flipH="1">
              <a:off x="5124187" y="6259557"/>
              <a:ext cx="347097" cy="18793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sp>
          <p:nvSpPr>
            <p:cNvPr id="291" name="Oval 614"/>
            <p:cNvSpPr/>
            <p:nvPr/>
          </p:nvSpPr>
          <p:spPr>
            <a:xfrm>
              <a:off x="5403134" y="624686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cxnSp>
          <p:nvCxnSpPr>
            <p:cNvPr id="292" name="Straight Connector 615"/>
            <p:cNvCxnSpPr>
              <a:stCxn id="248" idx="1"/>
              <a:endCxn id="326" idx="3"/>
            </p:cNvCxnSpPr>
            <p:nvPr/>
          </p:nvCxnSpPr>
          <p:spPr>
            <a:xfrm flipV="1">
              <a:off x="5571685" y="6257454"/>
              <a:ext cx="323826" cy="210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93" name="Straight Connector 616"/>
            <p:cNvCxnSpPr>
              <a:stCxn id="326" idx="3"/>
              <a:endCxn id="245" idx="1"/>
            </p:cNvCxnSpPr>
            <p:nvPr/>
          </p:nvCxnSpPr>
          <p:spPr>
            <a:xfrm flipH="1" flipV="1">
              <a:off x="5639827" y="6220110"/>
              <a:ext cx="255684" cy="3734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94" name="Straight Connector 617"/>
            <p:cNvCxnSpPr>
              <a:stCxn id="326" idx="3"/>
              <a:endCxn id="291" idx="1"/>
            </p:cNvCxnSpPr>
            <p:nvPr/>
          </p:nvCxnSpPr>
          <p:spPr>
            <a:xfrm flipH="1">
              <a:off x="5503535" y="6257454"/>
              <a:ext cx="391976" cy="4155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95" name="Straight Connector 618"/>
            <p:cNvCxnSpPr>
              <a:stCxn id="326" idx="3"/>
              <a:endCxn id="250" idx="1"/>
            </p:cNvCxnSpPr>
            <p:nvPr/>
          </p:nvCxnSpPr>
          <p:spPr>
            <a:xfrm flipH="1" flipV="1">
              <a:off x="5504166" y="6163271"/>
              <a:ext cx="391345" cy="9418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96" name="Straight Connector 619"/>
            <p:cNvCxnSpPr>
              <a:stCxn id="326" idx="3"/>
              <a:endCxn id="247" idx="1"/>
            </p:cNvCxnSpPr>
            <p:nvPr/>
          </p:nvCxnSpPr>
          <p:spPr>
            <a:xfrm flipH="1" flipV="1">
              <a:off x="5572307" y="6123824"/>
              <a:ext cx="323204" cy="13363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97" name="Straight Connector 620"/>
            <p:cNvCxnSpPr>
              <a:stCxn id="326" idx="3"/>
              <a:endCxn id="244" idx="1"/>
            </p:cNvCxnSpPr>
            <p:nvPr/>
          </p:nvCxnSpPr>
          <p:spPr>
            <a:xfrm flipH="1" flipV="1">
              <a:off x="5640457" y="6084376"/>
              <a:ext cx="255054" cy="173078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98" name="Straight Connector 621"/>
            <p:cNvCxnSpPr>
              <a:stCxn id="326" idx="3"/>
              <a:endCxn id="251" idx="1"/>
            </p:cNvCxnSpPr>
            <p:nvPr/>
          </p:nvCxnSpPr>
          <p:spPr>
            <a:xfrm flipH="1">
              <a:off x="5502913" y="6257454"/>
              <a:ext cx="392598" cy="17727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299" name="Straight Connector 622"/>
            <p:cNvCxnSpPr>
              <a:stCxn id="326" idx="3"/>
              <a:endCxn id="249" idx="1"/>
            </p:cNvCxnSpPr>
            <p:nvPr/>
          </p:nvCxnSpPr>
          <p:spPr>
            <a:xfrm flipH="1">
              <a:off x="5571055" y="6257454"/>
              <a:ext cx="324456" cy="137828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00" name="Straight Connector 623"/>
            <p:cNvCxnSpPr>
              <a:stCxn id="326" idx="3"/>
              <a:endCxn id="246" idx="1"/>
            </p:cNvCxnSpPr>
            <p:nvPr/>
          </p:nvCxnSpPr>
          <p:spPr>
            <a:xfrm flipH="1">
              <a:off x="5639205" y="6257454"/>
              <a:ext cx="256306" cy="9838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01" name="Straight Connector 624"/>
            <p:cNvCxnSpPr>
              <a:stCxn id="329" idx="3"/>
              <a:endCxn id="324" idx="1"/>
            </p:cNvCxnSpPr>
            <p:nvPr/>
          </p:nvCxnSpPr>
          <p:spPr>
            <a:xfrm flipH="1" flipV="1">
              <a:off x="5993955" y="5984698"/>
              <a:ext cx="127651" cy="13507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02" name="Straight Connector 625"/>
            <p:cNvCxnSpPr>
              <a:stCxn id="329" idx="3"/>
              <a:endCxn id="325" idx="1"/>
            </p:cNvCxnSpPr>
            <p:nvPr/>
          </p:nvCxnSpPr>
          <p:spPr>
            <a:xfrm flipH="1">
              <a:off x="5993324" y="6119773"/>
              <a:ext cx="128282" cy="64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03" name="Straight Connector 626"/>
            <p:cNvCxnSpPr>
              <a:stCxn id="329" idx="3"/>
              <a:endCxn id="326" idx="1"/>
            </p:cNvCxnSpPr>
            <p:nvPr/>
          </p:nvCxnSpPr>
          <p:spPr>
            <a:xfrm flipH="1">
              <a:off x="5995912" y="6119773"/>
              <a:ext cx="125694" cy="13768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04" name="Straight Connector 627"/>
            <p:cNvCxnSpPr>
              <a:stCxn id="329" idx="3"/>
              <a:endCxn id="327" idx="1"/>
            </p:cNvCxnSpPr>
            <p:nvPr/>
          </p:nvCxnSpPr>
          <p:spPr>
            <a:xfrm flipH="1">
              <a:off x="5995290" y="6119773"/>
              <a:ext cx="126316" cy="27341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05" name="Straight Connector 628"/>
            <p:cNvCxnSpPr>
              <a:stCxn id="329" idx="3"/>
              <a:endCxn id="328" idx="1"/>
            </p:cNvCxnSpPr>
            <p:nvPr/>
          </p:nvCxnSpPr>
          <p:spPr>
            <a:xfrm flipH="1">
              <a:off x="5994659" y="6119773"/>
              <a:ext cx="126947" cy="40913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06" name="Straight Connector 629"/>
            <p:cNvCxnSpPr>
              <a:stCxn id="330" idx="3"/>
              <a:endCxn id="324" idx="1"/>
            </p:cNvCxnSpPr>
            <p:nvPr/>
          </p:nvCxnSpPr>
          <p:spPr>
            <a:xfrm flipH="1" flipV="1">
              <a:off x="5993955" y="5984698"/>
              <a:ext cx="130238" cy="27210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07" name="Straight Connector 630"/>
            <p:cNvCxnSpPr>
              <a:stCxn id="330" idx="3"/>
              <a:endCxn id="325" idx="1"/>
            </p:cNvCxnSpPr>
            <p:nvPr/>
          </p:nvCxnSpPr>
          <p:spPr>
            <a:xfrm flipH="1" flipV="1">
              <a:off x="5993324" y="6120422"/>
              <a:ext cx="130869" cy="13638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08" name="Straight Connector 631"/>
            <p:cNvCxnSpPr>
              <a:stCxn id="330" idx="3"/>
              <a:endCxn id="326" idx="1"/>
            </p:cNvCxnSpPr>
            <p:nvPr/>
          </p:nvCxnSpPr>
          <p:spPr>
            <a:xfrm flipH="1">
              <a:off x="5995912" y="6256805"/>
              <a:ext cx="128281" cy="64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09" name="Straight Connector 632"/>
            <p:cNvCxnSpPr>
              <a:stCxn id="330" idx="3"/>
              <a:endCxn id="327" idx="1"/>
            </p:cNvCxnSpPr>
            <p:nvPr/>
          </p:nvCxnSpPr>
          <p:spPr>
            <a:xfrm flipH="1">
              <a:off x="5995290" y="6256805"/>
              <a:ext cx="128903" cy="13638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10" name="Straight Connector 633"/>
            <p:cNvCxnSpPr>
              <a:stCxn id="330" idx="3"/>
              <a:endCxn id="328" idx="1"/>
            </p:cNvCxnSpPr>
            <p:nvPr/>
          </p:nvCxnSpPr>
          <p:spPr>
            <a:xfrm flipH="1">
              <a:off x="5994659" y="6256805"/>
              <a:ext cx="129534" cy="27210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11" name="Straight Connector 634"/>
            <p:cNvCxnSpPr>
              <a:stCxn id="331" idx="3"/>
              <a:endCxn id="324" idx="1"/>
            </p:cNvCxnSpPr>
            <p:nvPr/>
          </p:nvCxnSpPr>
          <p:spPr>
            <a:xfrm flipH="1" flipV="1">
              <a:off x="5993955" y="5984698"/>
              <a:ext cx="129617" cy="40784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12" name="Straight Connector 635"/>
            <p:cNvCxnSpPr>
              <a:stCxn id="331" idx="3"/>
              <a:endCxn id="326" idx="1"/>
            </p:cNvCxnSpPr>
            <p:nvPr/>
          </p:nvCxnSpPr>
          <p:spPr>
            <a:xfrm flipH="1" flipV="1">
              <a:off x="5995912" y="6257454"/>
              <a:ext cx="127660" cy="13508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13" name="Straight Connector 636"/>
            <p:cNvCxnSpPr>
              <a:stCxn id="331" idx="3"/>
              <a:endCxn id="327" idx="1"/>
            </p:cNvCxnSpPr>
            <p:nvPr/>
          </p:nvCxnSpPr>
          <p:spPr>
            <a:xfrm flipH="1">
              <a:off x="5995290" y="6392538"/>
              <a:ext cx="128282" cy="650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14" name="Straight Connector 637"/>
            <p:cNvCxnSpPr>
              <a:stCxn id="331" idx="3"/>
              <a:endCxn id="328" idx="1"/>
            </p:cNvCxnSpPr>
            <p:nvPr/>
          </p:nvCxnSpPr>
          <p:spPr>
            <a:xfrm flipH="1">
              <a:off x="5994659" y="6392538"/>
              <a:ext cx="128913" cy="13637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15" name="Straight Connector 638"/>
            <p:cNvCxnSpPr>
              <a:stCxn id="329" idx="1"/>
              <a:endCxn id="332" idx="3"/>
            </p:cNvCxnSpPr>
            <p:nvPr/>
          </p:nvCxnSpPr>
          <p:spPr>
            <a:xfrm flipV="1">
              <a:off x="6222007" y="6119124"/>
              <a:ext cx="128281" cy="64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16" name="Straight Connector 639"/>
            <p:cNvCxnSpPr>
              <a:stCxn id="332" idx="3"/>
              <a:endCxn id="330" idx="1"/>
            </p:cNvCxnSpPr>
            <p:nvPr/>
          </p:nvCxnSpPr>
          <p:spPr>
            <a:xfrm flipH="1">
              <a:off x="6224594" y="6119124"/>
              <a:ext cx="125694" cy="137681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17" name="Straight Connector 640"/>
            <p:cNvCxnSpPr>
              <a:stCxn id="332" idx="3"/>
              <a:endCxn id="331" idx="1"/>
            </p:cNvCxnSpPr>
            <p:nvPr/>
          </p:nvCxnSpPr>
          <p:spPr>
            <a:xfrm flipH="1">
              <a:off x="6223973" y="6119124"/>
              <a:ext cx="126315" cy="273414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18" name="Straight Connector 641"/>
            <p:cNvCxnSpPr>
              <a:stCxn id="333" idx="3"/>
              <a:endCxn id="329" idx="1"/>
            </p:cNvCxnSpPr>
            <p:nvPr/>
          </p:nvCxnSpPr>
          <p:spPr>
            <a:xfrm flipH="1" flipV="1">
              <a:off x="6222007" y="6119773"/>
              <a:ext cx="130869" cy="136383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19" name="Straight Connector 642"/>
            <p:cNvCxnSpPr>
              <a:stCxn id="333" idx="3"/>
              <a:endCxn id="330" idx="1"/>
            </p:cNvCxnSpPr>
            <p:nvPr/>
          </p:nvCxnSpPr>
          <p:spPr>
            <a:xfrm flipH="1">
              <a:off x="6224594" y="6256156"/>
              <a:ext cx="128282" cy="649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20" name="Straight Connector 643"/>
            <p:cNvCxnSpPr>
              <a:stCxn id="333" idx="3"/>
              <a:endCxn id="331" idx="1"/>
            </p:cNvCxnSpPr>
            <p:nvPr/>
          </p:nvCxnSpPr>
          <p:spPr>
            <a:xfrm flipH="1">
              <a:off x="6223973" y="6256156"/>
              <a:ext cx="128903" cy="136382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21" name="Straight Connector 644"/>
            <p:cNvCxnSpPr>
              <a:stCxn id="334" idx="3"/>
              <a:endCxn id="329" idx="1"/>
            </p:cNvCxnSpPr>
            <p:nvPr/>
          </p:nvCxnSpPr>
          <p:spPr>
            <a:xfrm flipH="1" flipV="1">
              <a:off x="6222007" y="6119773"/>
              <a:ext cx="130247" cy="272107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22" name="Straight Connector 645"/>
            <p:cNvCxnSpPr>
              <a:stCxn id="334" idx="3"/>
              <a:endCxn id="330" idx="1"/>
            </p:cNvCxnSpPr>
            <p:nvPr/>
          </p:nvCxnSpPr>
          <p:spPr>
            <a:xfrm flipH="1" flipV="1">
              <a:off x="6224594" y="6256805"/>
              <a:ext cx="127660" cy="135075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cxnSp>
          <p:nvCxnSpPr>
            <p:cNvPr id="323" name="Straight Connector 646"/>
            <p:cNvCxnSpPr>
              <a:stCxn id="334" idx="3"/>
              <a:endCxn id="331" idx="1"/>
            </p:cNvCxnSpPr>
            <p:nvPr/>
          </p:nvCxnSpPr>
          <p:spPr>
            <a:xfrm flipH="1">
              <a:off x="6223973" y="6391880"/>
              <a:ext cx="128281" cy="658"/>
            </a:xfrm>
            <a:prstGeom prst="straightConnector1">
              <a:avLst/>
            </a:prstGeom>
            <a:noFill/>
            <a:ln w="19046" cap="flat">
              <a:solidFill>
                <a:srgbClr val="7F7F7F"/>
              </a:solidFill>
              <a:prstDash val="solid"/>
              <a:miter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</p:cxnSp>
        <p:sp>
          <p:nvSpPr>
            <p:cNvPr id="324" name="Oval 647"/>
            <p:cNvSpPr/>
            <p:nvPr/>
          </p:nvSpPr>
          <p:spPr>
            <a:xfrm>
              <a:off x="5893554" y="593256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25" name="Oval 648"/>
            <p:cNvSpPr/>
            <p:nvPr/>
          </p:nvSpPr>
          <p:spPr>
            <a:xfrm>
              <a:off x="5892923" y="606828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26" name="Oval 649"/>
            <p:cNvSpPr/>
            <p:nvPr/>
          </p:nvSpPr>
          <p:spPr>
            <a:xfrm>
              <a:off x="5895511" y="620531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27" name="Oval 650"/>
            <p:cNvSpPr/>
            <p:nvPr/>
          </p:nvSpPr>
          <p:spPr>
            <a:xfrm>
              <a:off x="5894889" y="634105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28" name="Oval 651"/>
            <p:cNvSpPr/>
            <p:nvPr/>
          </p:nvSpPr>
          <p:spPr>
            <a:xfrm>
              <a:off x="5894258" y="6476777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29" name="Oval 652"/>
            <p:cNvSpPr/>
            <p:nvPr/>
          </p:nvSpPr>
          <p:spPr>
            <a:xfrm>
              <a:off x="6121606" y="6067638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30" name="Oval 653"/>
            <p:cNvSpPr/>
            <p:nvPr/>
          </p:nvSpPr>
          <p:spPr>
            <a:xfrm>
              <a:off x="6124193" y="620467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31" name="Oval 654"/>
            <p:cNvSpPr/>
            <p:nvPr/>
          </p:nvSpPr>
          <p:spPr>
            <a:xfrm>
              <a:off x="6123572" y="6340403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32" name="Oval 655"/>
            <p:cNvSpPr/>
            <p:nvPr/>
          </p:nvSpPr>
          <p:spPr>
            <a:xfrm>
              <a:off x="6350288" y="6066989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33" name="Oval 656"/>
            <p:cNvSpPr/>
            <p:nvPr/>
          </p:nvSpPr>
          <p:spPr>
            <a:xfrm>
              <a:off x="6352876" y="6204021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34" name="Oval 657"/>
            <p:cNvSpPr/>
            <p:nvPr/>
          </p:nvSpPr>
          <p:spPr>
            <a:xfrm>
              <a:off x="6352254" y="6339745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  <p:sp>
          <p:nvSpPr>
            <p:cNvPr id="335" name="Oval 658"/>
            <p:cNvSpPr/>
            <p:nvPr/>
          </p:nvSpPr>
          <p:spPr>
            <a:xfrm>
              <a:off x="3498476" y="6576200"/>
              <a:ext cx="100401" cy="10426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0000"/>
            </a:solidFill>
            <a:ln w="19046" cap="flat">
              <a:solidFill>
                <a:srgbClr val="83BA24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9728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60" b="0" i="0" u="none" strike="noStrike" kern="1200" cap="none" spc="0" baseline="30000">
                <a:solidFill>
                  <a:srgbClr val="6F6F6F"/>
                </a:solidFill>
                <a:uFillTx/>
                <a:latin typeface="Arial" pitchFamily="34"/>
                <a:cs typeface="Arial" pitchFamily="34"/>
              </a:endParaRPr>
            </a:p>
          </p:txBody>
        </p:sp>
      </p:grpSp>
      <p:sp>
        <p:nvSpPr>
          <p:cNvPr id="336" name="Bent Arrow 659"/>
          <p:cNvSpPr/>
          <p:nvPr/>
        </p:nvSpPr>
        <p:spPr>
          <a:xfrm rot="10799991">
            <a:off x="7313700" y="5836889"/>
            <a:ext cx="1194087" cy="54291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5400000"/>
              <a:gd name="f9" fmla="val 29382"/>
              <a:gd name="f10" fmla="val 25000"/>
              <a:gd name="f11" fmla="val 43750"/>
              <a:gd name="f12" fmla="+- 0 0 -360"/>
              <a:gd name="f13" fmla="+- 0 0 -180"/>
              <a:gd name="f14" fmla="+- 0 0 -9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min f41 f40"/>
              <a:gd name="f45" fmla="*/ f44 f9 1"/>
              <a:gd name="f46" fmla="*/ f44 f10 1"/>
              <a:gd name="f47" fmla="*/ f44 f11 1"/>
              <a:gd name="f48" fmla="*/ f45 1 100000"/>
              <a:gd name="f49" fmla="*/ f46 1 100000"/>
              <a:gd name="f50" fmla="*/ f47 1 100000"/>
              <a:gd name="f51" fmla="*/ f48 1 2"/>
              <a:gd name="f52" fmla="+- f37 0 f49"/>
              <a:gd name="f53" fmla="+- f50 0 f48"/>
              <a:gd name="f54" fmla="*/ f50 f34 1"/>
              <a:gd name="f55" fmla="*/ f49 f34 1"/>
              <a:gd name="f56" fmla="*/ f48 f34 1"/>
              <a:gd name="f57" fmla="+- f49 0 f51"/>
              <a:gd name="f58" fmla="max f53 0"/>
              <a:gd name="f59" fmla="*/ f52 f34 1"/>
              <a:gd name="f60" fmla="*/ f51 f34 1"/>
              <a:gd name="f61" fmla="+- f48 f58 0"/>
              <a:gd name="f62" fmla="+- f57 f48 0"/>
              <a:gd name="f63" fmla="+- f57 f50 0"/>
              <a:gd name="f64" fmla="*/ f57 f34 1"/>
              <a:gd name="f65" fmla="*/ f58 f34 1"/>
              <a:gd name="f66" fmla="+- f62 f57 0"/>
              <a:gd name="f67" fmla="*/ f63 f34 1"/>
              <a:gd name="f68" fmla="*/ f62 f34 1"/>
              <a:gd name="f69" fmla="*/ f61 f34 1"/>
              <a:gd name="f70" fmla="*/ f66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59" y="f39"/>
              </a:cxn>
              <a:cxn ang="f32">
                <a:pos x="f59" y="f70"/>
              </a:cxn>
              <a:cxn ang="f32">
                <a:pos x="f60" y="f43"/>
              </a:cxn>
              <a:cxn ang="f33">
                <a:pos x="f42" y="f55"/>
              </a:cxn>
            </a:cxnLst>
            <a:rect l="f39" t="f39" r="f42" b="f43"/>
            <a:pathLst>
              <a:path>
                <a:moveTo>
                  <a:pt x="f39" y="f43"/>
                </a:moveTo>
                <a:lnTo>
                  <a:pt x="f39" y="f67"/>
                </a:lnTo>
                <a:arcTo wR="f54" hR="f54" stAng="f0" swAng="f1"/>
                <a:lnTo>
                  <a:pt x="f59" y="f64"/>
                </a:lnTo>
                <a:lnTo>
                  <a:pt x="f59" y="f39"/>
                </a:lnTo>
                <a:lnTo>
                  <a:pt x="f42" y="f55"/>
                </a:lnTo>
                <a:lnTo>
                  <a:pt x="f59" y="f70"/>
                </a:lnTo>
                <a:lnTo>
                  <a:pt x="f59" y="f68"/>
                </a:lnTo>
                <a:lnTo>
                  <a:pt x="f69" y="f68"/>
                </a:lnTo>
                <a:arcTo wR="f65" hR="f65" stAng="f2" swAng="f8"/>
                <a:lnTo>
                  <a:pt x="f56" y="f43"/>
                </a:lnTo>
                <a:close/>
              </a:path>
            </a:pathLst>
          </a:custGeom>
          <a:solidFill>
            <a:srgbClr val="76B900"/>
          </a:solidFill>
          <a:ln w="25402" cap="flat">
            <a:solidFill>
              <a:srgbClr val="558700"/>
            </a:solidFill>
            <a:prstDash val="solid"/>
            <a:miter/>
          </a:ln>
        </p:spPr>
        <p:txBody>
          <a:bodyPr vert="horz" wrap="square" lIns="100794" tIns="50401" rIns="100794" bIns="50401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60" b="0" i="0" u="none" strike="noStrike" kern="1200" cap="none" spc="0" baseline="0">
              <a:solidFill>
                <a:srgbClr val="6F6F6F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337" name="Picture 17"/>
          <p:cNvPicPr>
            <a:picLocks noChangeAspect="1"/>
          </p:cNvPicPr>
          <p:nvPr/>
        </p:nvPicPr>
        <p:blipFill>
          <a:blip r:embed="rId6"/>
          <a:srcRect l="16693" t="3195" r="27031" b="8085"/>
          <a:stretch>
            <a:fillRect/>
          </a:stretch>
        </p:blipFill>
        <p:spPr>
          <a:xfrm>
            <a:off x="1893475" y="5766453"/>
            <a:ext cx="1230791" cy="11557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38" name="Rectangle 339"/>
          <p:cNvSpPr/>
          <p:nvPr/>
        </p:nvSpPr>
        <p:spPr>
          <a:xfrm>
            <a:off x="7783830" y="736092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4033E-6 L 0.06742 -0.14249 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537E-6 -1.07969E-6 L 0.12442 -0.01131 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16195E-6 L 0.20269 0.06736 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68" grpId="0"/>
      <p:bldP spid="168" grpId="1"/>
      <p:bldP spid="169" grpId="0" animBg="1"/>
      <p:bldP spid="170" grpId="0"/>
      <p:bldP spid="171" grpId="0" animBg="1"/>
      <p:bldP spid="172" grpId="0" animBg="1"/>
      <p:bldP spid="173" grpId="0"/>
      <p:bldP spid="174" grpId="0" animBg="1"/>
      <p:bldP spid="175" grpId="0" animBg="1"/>
      <p:bldP spid="177" grpId="0"/>
      <p:bldP spid="178" grpId="0" animBg="1"/>
      <p:bldP spid="179" grpId="0"/>
      <p:bldP spid="180" grpId="0" animBg="1"/>
      <p:bldP spid="3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12791" y="303324"/>
            <a:ext cx="8455054" cy="1130893"/>
          </a:xfrm>
        </p:spPr>
        <p:txBody>
          <a:bodyPr/>
          <a:lstStyle/>
          <a:p>
            <a:pPr lvl="0"/>
            <a:r>
              <a:rPr lang="en-US"/>
              <a:t/>
            </a:r>
            <a:br>
              <a:rPr lang="en-US"/>
            </a:br>
            <a:r>
              <a:rPr lang="en-US"/>
              <a:t>Vision Summary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505096" y="1763539"/>
            <a:ext cx="9225015" cy="5436482"/>
          </a:xfrm>
        </p:spPr>
        <p:txBody>
          <a:bodyPr/>
          <a:lstStyle/>
          <a:p>
            <a:pPr lvl="0"/>
            <a:r>
              <a:rPr lang="en-US"/>
              <a:t>Computer Vision is difficult,</a:t>
            </a:r>
          </a:p>
          <a:p>
            <a:pPr lvl="1"/>
            <a:r>
              <a:rPr lang="en-US"/>
              <a:t>but it is getting practical “in the wild”, not just in the lab</a:t>
            </a:r>
          </a:p>
          <a:p>
            <a:pPr lvl="0"/>
            <a:endParaRPr lang="en-US"/>
          </a:p>
          <a:p>
            <a:pPr lvl="0"/>
            <a:r>
              <a:rPr lang="en-US"/>
              <a:t>NVIDIA accelerates traditional computer vision:</a:t>
            </a:r>
          </a:p>
          <a:p>
            <a:pPr lvl="1"/>
            <a:r>
              <a:rPr lang="en-US"/>
              <a:t>on servers (Tesla, Quadro)</a:t>
            </a:r>
          </a:p>
          <a:p>
            <a:pPr lvl="1"/>
            <a:r>
              <a:rPr lang="en-US"/>
              <a:t>on mobile / embedded devices (Tegra, with the same GPU architecture)</a:t>
            </a:r>
          </a:p>
          <a:p>
            <a:pPr lvl="1"/>
            <a:r>
              <a:rPr lang="en-US"/>
              <a:t>and with the same development tools on both platforms</a:t>
            </a:r>
          </a:p>
          <a:p>
            <a:pPr lvl="1"/>
            <a:endParaRPr lang="en-US"/>
          </a:p>
          <a:p>
            <a:pPr lvl="0"/>
            <a:r>
              <a:rPr lang="en-US"/>
              <a:t>Deep learning is changing many things, including CV</a:t>
            </a:r>
          </a:p>
          <a:p>
            <a:pPr lvl="1"/>
            <a:r>
              <a:rPr lang="en-US"/>
              <a:t>deep learning is best done on GPUs with CUDA, TK1 included</a:t>
            </a:r>
          </a:p>
          <a:p>
            <a:pPr lvl="1"/>
            <a:r>
              <a:rPr lang="en-US"/>
              <a:t>(though training will still be faster on a 10^2 to 10^4 watt CUDA desktop)</a:t>
            </a:r>
          </a:p>
        </p:txBody>
      </p:sp>
      <p:sp>
        <p:nvSpPr>
          <p:cNvPr id="4" name="Rectangle 3"/>
          <p:cNvSpPr/>
          <p:nvPr/>
        </p:nvSpPr>
        <p:spPr>
          <a:xfrm>
            <a:off x="7783830" y="736092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OpenCV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OpenCV is a library of programming functions mainly aimed at real-time computer vision</a:t>
            </a:r>
          </a:p>
          <a:p>
            <a:pPr lvl="0"/>
            <a:endParaRPr lang="en-US"/>
          </a:p>
          <a:p>
            <a:pPr lvl="0"/>
            <a:r>
              <a:rPr lang="en-US"/>
              <a:t>We may use OpenCV without ROS.</a:t>
            </a:r>
          </a:p>
          <a:p>
            <a:pPr lvl="0"/>
            <a:endParaRPr lang="en-US"/>
          </a:p>
          <a:p>
            <a:pPr lvl="0"/>
            <a:r>
              <a:rPr lang="en-US"/>
              <a:t>In this section, we will discuss about the usage of OpenCV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Install additional package in Turtlebot Pi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In a new terminal</a:t>
            </a:r>
          </a:p>
          <a:p>
            <a:pPr lvl="0"/>
            <a:r>
              <a:rPr lang="en-US"/>
              <a:t>&gt;&gt; cd innokai_workshop_ws/src</a:t>
            </a:r>
          </a:p>
          <a:p>
            <a:pPr lvl="0"/>
            <a:r>
              <a:rPr lang="en-US"/>
              <a:t>&gt;&gt; git clone </a:t>
            </a:r>
            <a:r>
              <a:rPr lang="en-US">
                <a:hlinkClick r:id="rId3"/>
              </a:rPr>
              <a:t>https://github.com/ros-drivers/usb_cam.git</a:t>
            </a:r>
          </a:p>
          <a:p>
            <a:pPr lvl="0"/>
            <a:r>
              <a:rPr lang="en-US"/>
              <a:t>&gt;&gt; cd ~/innokai_workshop_ws</a:t>
            </a:r>
          </a:p>
          <a:p>
            <a:pPr lvl="0"/>
            <a:r>
              <a:rPr lang="en-US"/>
              <a:t>&gt;&gt; catkin_make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Testing Camera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89189" y="1769043"/>
            <a:ext cx="9637986" cy="4384438"/>
          </a:xfrm>
        </p:spPr>
        <p:txBody>
          <a:bodyPr/>
          <a:lstStyle/>
          <a:p>
            <a:pPr lvl="0"/>
            <a:r>
              <a:rPr lang="en-US"/>
              <a:t>Recall connect PC and turtlebot from the DAY 1</a:t>
            </a:r>
          </a:p>
          <a:p>
            <a:pPr lvl="0"/>
            <a:r>
              <a:rPr lang="en-US"/>
              <a:t>In your Laptop</a:t>
            </a:r>
          </a:p>
          <a:p>
            <a:pPr lvl="0"/>
            <a:r>
              <a:rPr lang="en-US"/>
              <a:t>&gt;&gt; roscore</a:t>
            </a:r>
          </a:p>
          <a:p>
            <a:pPr lvl="0"/>
            <a:endParaRPr lang="en-US"/>
          </a:p>
          <a:p>
            <a:pPr lvl="0"/>
            <a:r>
              <a:rPr lang="en-US"/>
              <a:t>In your Turtlebot</a:t>
            </a:r>
          </a:p>
          <a:p>
            <a:pPr lvl="0"/>
            <a:r>
              <a:rPr lang="en-US"/>
              <a:t>&gt;&gt; rosrun usb_cam usb_cam_node _pixel_format:=yuyv _video_device:=/dev/video0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In Laptop</a:t>
            </a:r>
          </a:p>
          <a:p>
            <a:pPr lvl="0"/>
            <a:r>
              <a:rPr lang="en-US"/>
              <a:t>&gt;&gt; rosto pic list</a:t>
            </a:r>
          </a:p>
          <a:p>
            <a:pPr lvl="0"/>
            <a:r>
              <a:rPr lang="en-US"/>
              <a:t>&gt;&gt; rqt_image_view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8306" y="425580"/>
            <a:ext cx="9164007" cy="1130893"/>
          </a:xfrm>
        </p:spPr>
        <p:txBody>
          <a:bodyPr/>
          <a:lstStyle/>
          <a:p>
            <a:pPr lvl="0"/>
            <a:r>
              <a:rPr lang="en-US"/>
              <a:t/>
            </a:r>
            <a:br>
              <a:rPr lang="en-US"/>
            </a:br>
            <a:r>
              <a:rPr lang="en-US"/>
              <a:t>Robot Operating System (ROS)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470669" y="2386702"/>
            <a:ext cx="4231879" cy="4717417"/>
          </a:xfrm>
        </p:spPr>
        <p:txBody>
          <a:bodyPr/>
          <a:lstStyle/>
          <a:p>
            <a:pPr lvl="0"/>
            <a:r>
              <a:rPr lang="en-US"/>
              <a:t>Standardized package manager</a:t>
            </a:r>
          </a:p>
          <a:p>
            <a:pPr lvl="0"/>
            <a:r>
              <a:rPr lang="en-US"/>
              <a:t>Runs on Ubuntu</a:t>
            </a:r>
          </a:p>
          <a:p>
            <a:pPr lvl="0"/>
            <a:r>
              <a:rPr lang="en-US"/>
              <a:t>Standardizes message-protocols for:</a:t>
            </a:r>
          </a:p>
          <a:p>
            <a:pPr lvl="1"/>
            <a:r>
              <a:rPr lang="en-US" sz="1960"/>
              <a:t>Pose estimation</a:t>
            </a:r>
          </a:p>
          <a:p>
            <a:pPr lvl="1"/>
            <a:r>
              <a:rPr lang="en-US" sz="1960"/>
              <a:t>Localization</a:t>
            </a:r>
          </a:p>
          <a:p>
            <a:pPr lvl="1"/>
            <a:r>
              <a:rPr lang="en-US" sz="1960"/>
              <a:t>Navigation</a:t>
            </a:r>
          </a:p>
          <a:p>
            <a:pPr lvl="1"/>
            <a:r>
              <a:rPr lang="en-US" sz="1960" b="1"/>
              <a:t>Computer vision</a:t>
            </a:r>
          </a:p>
          <a:p>
            <a:pPr lvl="0"/>
            <a:r>
              <a:rPr lang="en-US"/>
              <a:t>Incorporates the latest contributions from academia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09925" y="2195026"/>
            <a:ext cx="4972973" cy="37298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4909925" y="5902525"/>
            <a:ext cx="4972973" cy="8142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ctr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15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Andrew Symington, UCL</a:t>
            </a:r>
            <a:br>
              <a:rPr lang="en-US" sz="1715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</a:br>
            <a:r>
              <a:rPr lang="en-US" sz="1715" b="0" i="0" u="none" strike="noStrike" kern="1200" cap="none" spc="0" baseline="0">
                <a:solidFill>
                  <a:srgbClr val="6F6F6F"/>
                </a:solidFill>
                <a:uFillTx/>
                <a:latin typeface="Arial" pitchFamily="34"/>
                <a:cs typeface="Arial" pitchFamily="34"/>
              </a:rPr>
              <a:t>Gazebo and rviz with several quadrotors, ROSCon 2014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3830" y="7372350"/>
            <a:ext cx="2099078" cy="18732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7" name="Rectangle 8"/>
          <p:cNvSpPr/>
          <p:nvPr/>
        </p:nvSpPr>
        <p:spPr>
          <a:xfrm>
            <a:off x="7783830" y="734949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cv2 and sensor_msgs/Image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The image sent by Turtlebot is sensor_msgs/Image.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However, OpenCv can only process cv2 image.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Thus Cvbridge come in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To install</a:t>
            </a:r>
          </a:p>
          <a:p>
            <a:pPr lvl="0"/>
            <a:r>
              <a:rPr lang="en-US"/>
              <a:t>&gt;&gt; sudo apt install ros-kinetic-vision-opencv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Introduction to OpenCV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Resizing images</a:t>
            </a:r>
          </a:p>
          <a:p>
            <a:pPr lvl="0"/>
            <a:r>
              <a:rPr lang="en-US"/>
              <a:t>&gt;&gt; resized = cv2.resize(image, (200, 200))</a:t>
            </a:r>
          </a:p>
          <a:p>
            <a:pPr lvl="0"/>
            <a:endParaRPr lang="en-US"/>
          </a:p>
          <a:p>
            <a:pPr lvl="0"/>
            <a:r>
              <a:rPr lang="en-US"/>
              <a:t>Resizing in ratio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Using imutils</a:t>
            </a:r>
          </a:p>
          <a:p>
            <a:pPr lvl="0"/>
            <a:endParaRPr lang="en-US"/>
          </a:p>
          <a:p>
            <a:pPr lvl="0"/>
            <a:r>
              <a:rPr lang="en-US"/>
              <a:t>In a new terminal to install imutils</a:t>
            </a:r>
          </a:p>
          <a:p>
            <a:pPr lvl="0"/>
            <a:r>
              <a:rPr lang="en-US"/>
              <a:t>&gt;&gt; pip install imutils --user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Rotating an image</a:t>
            </a:r>
          </a:p>
          <a:p>
            <a:pPr lvl="0"/>
            <a:r>
              <a:rPr lang="en-US"/>
              <a:t>&gt;&gt; rotated = imutils.rotate(image, -45)</a:t>
            </a:r>
          </a:p>
          <a:p>
            <a:pPr lvl="0"/>
            <a:endParaRPr lang="en-US"/>
          </a:p>
          <a:p>
            <a:pPr lvl="0"/>
            <a:r>
              <a:rPr lang="en-US"/>
              <a:t>Rotate without clipping</a:t>
            </a:r>
          </a:p>
          <a:p>
            <a:pPr lvl="0"/>
            <a:r>
              <a:rPr lang="en-US"/>
              <a:t>&gt;&gt; rotated = imutils.rotate_bound(image, 45)</a:t>
            </a:r>
          </a:p>
          <a:p>
            <a:pPr lvl="0"/>
            <a:endParaRPr lang="en-US"/>
          </a:p>
          <a:p>
            <a:pPr lvl="0"/>
            <a:r>
              <a:rPr lang="en-US"/>
              <a:t>Smoothing an image</a:t>
            </a:r>
          </a:p>
          <a:p>
            <a:pPr lvl="0"/>
            <a:r>
              <a:rPr lang="en-US"/>
              <a:t>&gt;&gt; blurred = cv2.GaussianBlur(image, (11, 11), 0)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Drawing on an image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rectangle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cv2.rectangle(output, (320, 60), (420, 160), (0, 0, 255), 2)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circle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cv2.circle(output, (300, 150), 20, (255, 0, 0), -1)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line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cv2.line(output, (60, 20), (400, 200), (0, 0, 255), 5)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Put Text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cv2.putText(output, "OpenCV + Jurassic Park!!!", (10, 25),cv2.FONT_HERSHEY_SIMPLEX, 0.7, (0, 255, 0), 2)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Detecting Object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Important, we CANNOT assume computer something like human</a:t>
            </a:r>
          </a:p>
          <a:p>
            <a:pPr lvl="0"/>
            <a:endParaRPr lang="en-US"/>
          </a:p>
          <a:p>
            <a:pPr lvl="0"/>
            <a:r>
              <a:rPr lang="en-US"/>
              <a:t>Many layers need to calculated to achieve a purpose</a:t>
            </a:r>
          </a:p>
          <a:p>
            <a:pPr lvl="0"/>
            <a:endParaRPr lang="en-US"/>
          </a:p>
          <a:p>
            <a:pPr lvl="0"/>
            <a:r>
              <a:rPr lang="en-US"/>
              <a:t>You may code yourself or just search online for similar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OpenCV and ROS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The usage of OpenCV will be image processing</a:t>
            </a:r>
          </a:p>
          <a:p>
            <a:pPr lvl="0"/>
            <a:endParaRPr lang="en-US"/>
          </a:p>
          <a:p>
            <a:pPr lvl="0"/>
            <a:r>
              <a:rPr lang="en-US"/>
              <a:t>It serve as as a sensor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Detect Green ball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Example, we control the robot to follow a green ball using the code found online</a:t>
            </a:r>
          </a:p>
          <a:p>
            <a:pPr lvl="0"/>
            <a:r>
              <a:rPr lang="en-US"/>
              <a:t>Just look for the final output, usually, it’s show in cv2.imshow, or cv2.rectangle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07041" y="3958922"/>
            <a:ext cx="9195837" cy="253331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28956" y="1463396"/>
            <a:ext cx="9097923" cy="58226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Straight Connector 4"/>
          <p:cNvSpPr/>
          <p:nvPr/>
        </p:nvSpPr>
        <p:spPr>
          <a:xfrm>
            <a:off x="1005840" y="6675120"/>
            <a:ext cx="7498079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57241" cap="flat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none" lIns="118442" tIns="73435" rIns="118442" bIns="7343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503998" y="1828800"/>
            <a:ext cx="44641" cy="42976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57241" cap="flat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none" lIns="118442" tIns="73435" rIns="118442" bIns="73435" anchor="ctr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96" y="1226521"/>
            <a:ext cx="1325523" cy="11141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1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0 (y)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0476" y="6749643"/>
            <a:ext cx="1325523" cy="11141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1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1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0 (x)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Task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By using the previously learn code, Twist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Always make sure facing to a green object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0" y="0"/>
            <a:ext cx="10079568" cy="7323895"/>
          </a:xfrm>
          <a:prstGeom prst="rect">
            <a:avLst/>
          </a:prstGeom>
          <a:solidFill>
            <a:srgbClr val="76B9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1996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53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3" name="Title 10"/>
          <p:cNvSpPr txBox="1">
            <a:spLocks noGrp="1"/>
          </p:cNvSpPr>
          <p:nvPr>
            <p:ph type="title"/>
          </p:nvPr>
        </p:nvSpPr>
        <p:spPr>
          <a:xfrm>
            <a:off x="458306" y="3463738"/>
            <a:ext cx="9164007" cy="1130893"/>
          </a:xfrm>
        </p:spPr>
        <p:txBody>
          <a:bodyPr/>
          <a:lstStyle/>
          <a:p>
            <a:pPr lvl="0"/>
            <a:r>
              <a:rPr lang="en-US">
                <a:solidFill>
                  <a:srgbClr val="FFFFFF"/>
                </a:solidFill>
              </a:rPr>
              <a:t>Computer Vision Sounds Awesome…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	…But what is it?</a:t>
            </a:r>
          </a:p>
        </p:txBody>
      </p:sp>
      <p:sp>
        <p:nvSpPr>
          <p:cNvPr id="4" name="Rectangle 3"/>
          <p:cNvSpPr/>
          <p:nvPr/>
        </p:nvSpPr>
        <p:spPr>
          <a:xfrm>
            <a:off x="7783830" y="734949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Task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Say, we need to follow the ball, we make sure the ball is always at center of x axis</a:t>
            </a:r>
          </a:p>
          <a:p>
            <a:pPr lvl="0"/>
            <a:endParaRPr lang="en-US"/>
          </a:p>
          <a:p>
            <a:pPr lvl="0"/>
            <a:r>
              <a:rPr lang="en-US"/>
              <a:t>Thus, half of total value of x axis will be the center. total value will be the width of stream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MY"/>
              <a:t>End of DAY 3</a:t>
            </a:r>
          </a:p>
        </p:txBody>
      </p:sp>
      <p:sp>
        <p:nvSpPr>
          <p:cNvPr id="3" name="Text Placeholder 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MY"/>
              <a:t>See you NEXT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7830" y="425580"/>
            <a:ext cx="9164967" cy="1110045"/>
          </a:xfrm>
        </p:spPr>
        <p:txBody>
          <a:bodyPr/>
          <a:lstStyle/>
          <a:p>
            <a:pPr lvl="0"/>
            <a:r>
              <a:rPr lang="en-US"/>
              <a:t/>
            </a:r>
            <a:br>
              <a:rPr lang="en-US"/>
            </a:br>
            <a:r>
              <a:rPr lang="en-US"/>
              <a:t>CV: Glad you asked.</a:t>
            </a:r>
          </a:p>
        </p:txBody>
      </p:sp>
      <p:sp>
        <p:nvSpPr>
          <p:cNvPr id="3" name="Text Placeholder 10"/>
          <p:cNvSpPr txBox="1">
            <a:spLocks noGrp="1"/>
          </p:cNvSpPr>
          <p:nvPr>
            <p:ph type="body" idx="4294967295"/>
          </p:nvPr>
        </p:nvSpPr>
        <p:spPr>
          <a:xfrm>
            <a:off x="457830" y="1506007"/>
            <a:ext cx="9164967" cy="643582"/>
          </a:xfrm>
        </p:spPr>
        <p:txBody>
          <a:bodyPr anchor="ctr"/>
          <a:lstStyle/>
          <a:p>
            <a:pPr marL="0" lvl="0" indent="0">
              <a:buNone/>
            </a:pPr>
            <a:r>
              <a:rPr lang="en-US" sz="2940">
                <a:solidFill>
                  <a:srgbClr val="76B900"/>
                </a:solidFill>
              </a:rPr>
              <a:t/>
            </a:r>
            <a:br>
              <a:rPr lang="en-US" sz="2940">
                <a:solidFill>
                  <a:srgbClr val="76B900"/>
                </a:solidFill>
              </a:rPr>
            </a:br>
            <a:r>
              <a:rPr lang="en-US" sz="2940">
                <a:solidFill>
                  <a:srgbClr val="76B900"/>
                </a:solidFill>
              </a:rPr>
              <a:t>Perception and interpretation of sensory signals</a:t>
            </a:r>
          </a:p>
          <a:p>
            <a:pPr marL="0" lvl="0" indent="0">
              <a:buNone/>
            </a:pPr>
            <a:endParaRPr lang="en-US" sz="2940">
              <a:solidFill>
                <a:srgbClr val="76B900"/>
              </a:solidFill>
            </a:endParaRPr>
          </a:p>
        </p:txBody>
      </p:sp>
      <p:grpSp>
        <p:nvGrpSpPr>
          <p:cNvPr id="4" name="Group 2"/>
          <p:cNvGrpSpPr/>
          <p:nvPr/>
        </p:nvGrpSpPr>
        <p:grpSpPr>
          <a:xfrm>
            <a:off x="1813401" y="2093354"/>
            <a:ext cx="2251380" cy="4484116"/>
            <a:chOff x="1813401" y="2093354"/>
            <a:chExt cx="2251380" cy="4484116"/>
          </a:xfrm>
        </p:grpSpPr>
        <p:pic>
          <p:nvPicPr>
            <p:cNvPr id="5" name="Picture 20" descr="U12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813401" y="2093354"/>
              <a:ext cx="2176363" cy="404658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8"/>
            <p:cNvSpPr txBox="1"/>
            <p:nvPr/>
          </p:nvSpPr>
          <p:spPr>
            <a:xfrm>
              <a:off x="2248262" y="6145810"/>
              <a:ext cx="1816519" cy="431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1007961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205" b="0" i="0" u="none" strike="noStrike" kern="1200" cap="none" spc="0" baseline="0">
                  <a:solidFill>
                    <a:srgbClr val="6F6F6F"/>
                  </a:solidFill>
                  <a:uFillTx/>
                  <a:latin typeface="Arial" pitchFamily="34"/>
                  <a:cs typeface="Arial" pitchFamily="34"/>
                </a:rPr>
                <a:t>What we see</a:t>
              </a: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4742800" y="2099910"/>
            <a:ext cx="3106610" cy="4483174"/>
            <a:chOff x="4742800" y="2099910"/>
            <a:chExt cx="3106610" cy="4483174"/>
          </a:xfrm>
        </p:grpSpPr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742800" y="2099910"/>
              <a:ext cx="2923144" cy="404658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" name="TextBox 24"/>
            <p:cNvSpPr txBox="1"/>
            <p:nvPr/>
          </p:nvSpPr>
          <p:spPr>
            <a:xfrm>
              <a:off x="4838648" y="6151424"/>
              <a:ext cx="3010762" cy="431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1007961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205" b="0" i="0" u="none" strike="noStrike" kern="1200" cap="none" spc="0" baseline="0">
                  <a:solidFill>
                    <a:srgbClr val="6F6F6F"/>
                  </a:solidFill>
                  <a:uFillTx/>
                  <a:latin typeface="Arial" pitchFamily="34"/>
                  <a:cs typeface="Arial" pitchFamily="34"/>
                </a:rPr>
                <a:t>What a computer sees</a:t>
              </a:r>
            </a:p>
          </p:txBody>
        </p:sp>
      </p:grpSp>
      <p:sp>
        <p:nvSpPr>
          <p:cNvPr id="10" name="TextBox 26"/>
          <p:cNvSpPr txBox="1"/>
          <p:nvPr/>
        </p:nvSpPr>
        <p:spPr>
          <a:xfrm>
            <a:off x="4331220" y="6619350"/>
            <a:ext cx="5461409" cy="40711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00794" tIns="50401" rIns="100794" bIns="50401" anchor="t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84" b="0" i="0" u="none" strike="noStrike" kern="1200" cap="none" spc="0" baseline="0">
                <a:solidFill>
                  <a:srgbClr val="76B900"/>
                </a:solidFill>
                <a:uFillTx/>
                <a:latin typeface="Trebuchet MS"/>
              </a:rPr>
              <a:t>Or simply: give </a:t>
            </a:r>
            <a:r>
              <a:rPr lang="en-US" sz="1984" b="1" i="1" u="none" strike="noStrike" kern="1200" cap="none" spc="0" baseline="0">
                <a:solidFill>
                  <a:srgbClr val="76B900"/>
                </a:solidFill>
                <a:uFillTx/>
                <a:latin typeface="Trebuchet MS"/>
              </a:rPr>
              <a:t>meaning</a:t>
            </a:r>
            <a:r>
              <a:rPr lang="en-US" sz="1984" b="0" i="0" u="none" strike="noStrike" kern="1200" cap="none" spc="0" baseline="0">
                <a:solidFill>
                  <a:srgbClr val="76B900"/>
                </a:solidFill>
                <a:uFillTx/>
                <a:latin typeface="Trebuchet MS"/>
              </a:rPr>
              <a:t> to images and videos</a:t>
            </a:r>
          </a:p>
        </p:txBody>
      </p:sp>
      <p:sp>
        <p:nvSpPr>
          <p:cNvPr id="11" name="Rectangle 11"/>
          <p:cNvSpPr/>
          <p:nvPr/>
        </p:nvSpPr>
        <p:spPr>
          <a:xfrm>
            <a:off x="7783830" y="734949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8306" y="425580"/>
            <a:ext cx="9164007" cy="1130893"/>
          </a:xfrm>
        </p:spPr>
        <p:txBody>
          <a:bodyPr/>
          <a:lstStyle/>
          <a:p>
            <a:pPr lvl="0"/>
            <a:r>
              <a:rPr lang="en-US"/>
              <a:t/>
            </a:r>
            <a:br>
              <a:rPr lang="en-US"/>
            </a:br>
            <a:r>
              <a:rPr lang="en-US"/>
              <a:t>Challenge: Lighting Conditions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8288" y="1752968"/>
            <a:ext cx="4720233" cy="4071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0" compatLnSpc="1">
            <a:sp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84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rPr>
              <a:t>Graphics is hard, vision is harder slide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3126" y="1752968"/>
            <a:ext cx="9687583" cy="52413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4"/>
          <p:cNvSpPr/>
          <p:nvPr/>
        </p:nvSpPr>
        <p:spPr>
          <a:xfrm>
            <a:off x="7783830" y="734949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8306" y="425580"/>
            <a:ext cx="9164007" cy="1130893"/>
          </a:xfrm>
        </p:spPr>
        <p:txBody>
          <a:bodyPr/>
          <a:lstStyle/>
          <a:p>
            <a:pPr lvl="0"/>
            <a:r>
              <a:rPr lang="en-US"/>
              <a:t/>
            </a:r>
            <a:br>
              <a:rPr lang="en-US"/>
            </a:br>
            <a:r>
              <a:rPr lang="en-US"/>
              <a:t>Challenge: Background Clutter</a:t>
            </a:r>
          </a:p>
        </p:txBody>
      </p:sp>
      <p:pic>
        <p:nvPicPr>
          <p:cNvPr id="3" name="Picture 6" descr="fiji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0492" y="1566175"/>
            <a:ext cx="8145895" cy="54772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7783830" y="734949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8306" y="425580"/>
            <a:ext cx="9164007" cy="1130893"/>
          </a:xfrm>
        </p:spPr>
        <p:txBody>
          <a:bodyPr/>
          <a:lstStyle/>
          <a:p>
            <a:pPr lvl="0"/>
            <a:r>
              <a:rPr lang="en-US"/>
              <a:t/>
            </a:r>
            <a:br>
              <a:rPr lang="en-US"/>
            </a:br>
            <a:r>
              <a:rPr lang="en-US"/>
              <a:t>Challenge: Motion</a:t>
            </a:r>
          </a:p>
        </p:txBody>
      </p:sp>
      <p:pic>
        <p:nvPicPr>
          <p:cNvPr id="3" name="Picture 6" descr="bird_head_motion_blur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8776" y="1673928"/>
            <a:ext cx="6557647" cy="536951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7783830" y="734949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8306" y="425580"/>
            <a:ext cx="9164007" cy="1130893"/>
          </a:xfrm>
        </p:spPr>
        <p:txBody>
          <a:bodyPr/>
          <a:lstStyle/>
          <a:p>
            <a:pPr lvl="0"/>
            <a:r>
              <a:rPr lang="en-US"/>
              <a:t/>
            </a:r>
            <a:br>
              <a:rPr lang="en-US"/>
            </a:br>
            <a:r>
              <a:rPr lang="en-US"/>
              <a:t>Challenge: Occlusion</a:t>
            </a:r>
          </a:p>
        </p:txBody>
      </p:sp>
      <p:pic>
        <p:nvPicPr>
          <p:cNvPr id="3" name="Picture 4" descr="tmp"/>
          <p:cNvPicPr>
            <a:picLocks noChangeAspect="1"/>
          </p:cNvPicPr>
          <p:nvPr/>
        </p:nvPicPr>
        <p:blipFill>
          <a:blip r:embed="rId3"/>
          <a:srcRect l="1" t="2961" r="41655" b="28151"/>
          <a:stretch>
            <a:fillRect/>
          </a:stretch>
        </p:blipFill>
        <p:spPr>
          <a:xfrm>
            <a:off x="359267" y="1644932"/>
            <a:ext cx="9082113" cy="56832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4"/>
          <p:cNvSpPr/>
          <p:nvPr/>
        </p:nvSpPr>
        <p:spPr>
          <a:xfrm>
            <a:off x="4259467" y="2053660"/>
            <a:ext cx="2650507" cy="1947964"/>
          </a:xfrm>
          <a:prstGeom prst="rect">
            <a:avLst/>
          </a:prstGeom>
          <a:noFill/>
          <a:ln w="38103" cap="flat">
            <a:solidFill>
              <a:srgbClr val="FF0000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100794" tIns="50401" rIns="100794" bIns="50401" anchor="ctr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84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grpSp>
        <p:nvGrpSpPr>
          <p:cNvPr id="5" name="Group 7"/>
          <p:cNvGrpSpPr/>
          <p:nvPr/>
        </p:nvGrpSpPr>
        <p:grpSpPr>
          <a:xfrm>
            <a:off x="3889747" y="3302812"/>
            <a:ext cx="3926369" cy="2486125"/>
            <a:chOff x="3889747" y="3302812"/>
            <a:chExt cx="3926369" cy="2486125"/>
          </a:xfrm>
        </p:grpSpPr>
        <p:sp>
          <p:nvSpPr>
            <p:cNvPr id="6" name="Rectangle 5"/>
            <p:cNvSpPr/>
            <p:nvPr/>
          </p:nvSpPr>
          <p:spPr>
            <a:xfrm>
              <a:off x="6196367" y="3840973"/>
              <a:ext cx="1619749" cy="1947964"/>
            </a:xfrm>
            <a:prstGeom prst="rect">
              <a:avLst/>
            </a:prstGeom>
            <a:noFill/>
            <a:ln w="38103" cap="flat">
              <a:solidFill>
                <a:srgbClr val="008000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07961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84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89747" y="3302812"/>
              <a:ext cx="1619749" cy="1947964"/>
            </a:xfrm>
            <a:prstGeom prst="rect">
              <a:avLst/>
            </a:prstGeom>
            <a:noFill/>
            <a:ln w="38103" cap="flat">
              <a:solidFill>
                <a:srgbClr val="008000"/>
              </a:solidFill>
              <a:prstDash val="solid"/>
              <a:miter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007961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984" b="0" i="0" u="none" strike="noStrike" kern="1200" cap="none" spc="0" baseline="0">
                <a:solidFill>
                  <a:srgbClr val="FFFFFF"/>
                </a:solidFill>
                <a:uFillTx/>
                <a:latin typeface="Trebuchet MS"/>
              </a:endParaRPr>
            </a:p>
          </p:txBody>
        </p:sp>
      </p:grpSp>
      <p:sp>
        <p:nvSpPr>
          <p:cNvPr id="8" name="Rectangle 8"/>
          <p:cNvSpPr/>
          <p:nvPr/>
        </p:nvSpPr>
        <p:spPr>
          <a:xfrm>
            <a:off x="7783830" y="734949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227557" y="4789453"/>
            <a:ext cx="9612977" cy="2487122"/>
          </a:xfrm>
          <a:prstGeom prst="rect">
            <a:avLst/>
          </a:prstGeom>
          <a:solidFill>
            <a:srgbClr val="00354D"/>
          </a:solidFill>
          <a:ln cap="flat">
            <a:noFill/>
            <a:prstDash val="solid"/>
          </a:ln>
        </p:spPr>
        <p:txBody>
          <a:bodyPr vert="horz" wrap="square" lIns="100794" tIns="50401" rIns="100794" bIns="50401" anchor="ctr" anchorCtr="0" compatLnSpc="1">
            <a:no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84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3" name="Rectangle 35"/>
          <p:cNvSpPr/>
          <p:nvPr/>
        </p:nvSpPr>
        <p:spPr>
          <a:xfrm>
            <a:off x="227557" y="2196370"/>
            <a:ext cx="9612977" cy="2487122"/>
          </a:xfrm>
          <a:prstGeom prst="rect">
            <a:avLst/>
          </a:prstGeom>
          <a:solidFill>
            <a:srgbClr val="006A9A"/>
          </a:solidFill>
          <a:ln cap="flat">
            <a:noFill/>
            <a:prstDash val="solid"/>
          </a:ln>
        </p:spPr>
        <p:txBody>
          <a:bodyPr vert="horz" wrap="square" lIns="100794" tIns="50401" rIns="100794" bIns="50401" anchor="ctr" anchorCtr="0" compatLnSpc="1">
            <a:no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984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8306" y="425580"/>
            <a:ext cx="9164007" cy="1130893"/>
          </a:xfrm>
        </p:spPr>
        <p:txBody>
          <a:bodyPr/>
          <a:lstStyle/>
          <a:p>
            <a:pPr lvl="0"/>
            <a:r>
              <a:rPr lang="en-US"/>
              <a:t/>
            </a:r>
            <a:br>
              <a:rPr lang="en-US"/>
            </a:br>
            <a:r>
              <a:rPr lang="en-US"/>
              <a:t>OpenCV Library</a:t>
            </a:r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57830" y="1506007"/>
            <a:ext cx="9164967" cy="643582"/>
          </a:xfrm>
        </p:spPr>
        <p:txBody>
          <a:bodyPr anchor="ctr"/>
          <a:lstStyle/>
          <a:p>
            <a:pPr marL="0" lvl="0" indent="0">
              <a:buNone/>
            </a:pPr>
            <a:r>
              <a:rPr lang="en-US" sz="2940">
                <a:solidFill>
                  <a:srgbClr val="76B900"/>
                </a:solidFill>
              </a:rPr>
              <a:t/>
            </a:r>
            <a:br>
              <a:rPr lang="en-US" sz="2940">
                <a:solidFill>
                  <a:srgbClr val="76B900"/>
                </a:solidFill>
              </a:rPr>
            </a:br>
            <a:r>
              <a:rPr lang="en-US" sz="2940">
                <a:solidFill>
                  <a:srgbClr val="76B900"/>
                </a:solidFill>
              </a:rPr>
              <a:t>Initially developed by Intel for single-core x86 CPUs</a:t>
            </a:r>
          </a:p>
          <a:p>
            <a:pPr marL="0" lvl="0" indent="0">
              <a:buNone/>
            </a:pPr>
            <a:endParaRPr lang="en-US" sz="2940">
              <a:solidFill>
                <a:srgbClr val="76B900"/>
              </a:solidFill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455544" y="4100608"/>
            <a:ext cx="1767004" cy="52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cs typeface="DejaVu Sans"/>
              </a:rPr>
              <a:t>General Image Processing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9" y="2738865"/>
            <a:ext cx="1178972" cy="1151055"/>
          </a:xfrm>
          <a:prstGeom prst="rect">
            <a:avLst/>
          </a:prstGeom>
          <a:noFill/>
          <a:ln w="12701" cap="flat">
            <a:solidFill>
              <a:srgbClr val="6F6F6F"/>
            </a:solidFill>
            <a:prstDash val="solid"/>
            <a:miter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922" t="3262" r="2340" b="25152"/>
          <a:stretch>
            <a:fillRect/>
          </a:stretch>
        </p:blipFill>
        <p:spPr>
          <a:xfrm>
            <a:off x="2111916" y="2738865"/>
            <a:ext cx="1184897" cy="1151055"/>
          </a:xfrm>
          <a:prstGeom prst="rect">
            <a:avLst/>
          </a:prstGeom>
          <a:noFill/>
          <a:ln w="12701" cap="flat">
            <a:solidFill>
              <a:srgbClr val="6F6F6F"/>
            </a:solidFill>
            <a:prstDash val="solid"/>
            <a:miter/>
          </a:ln>
        </p:spPr>
      </p:pic>
      <p:pic>
        <p:nvPicPr>
          <p:cNvPr id="9" name="Picture 11"/>
          <p:cNvPicPr>
            <a:picLocks noChangeAspect="1"/>
          </p:cNvPicPr>
          <p:nvPr/>
        </p:nvPicPr>
        <p:blipFill>
          <a:blip r:embed="rId5"/>
          <a:srcRect l="1925" t="11278" r="1417" b="17195"/>
          <a:stretch>
            <a:fillRect/>
          </a:stretch>
        </p:blipFill>
        <p:spPr>
          <a:xfrm>
            <a:off x="6277813" y="2738865"/>
            <a:ext cx="1184897" cy="1151055"/>
          </a:xfrm>
          <a:prstGeom prst="rect">
            <a:avLst/>
          </a:prstGeom>
          <a:noFill/>
          <a:ln w="12701" cap="flat">
            <a:solidFill>
              <a:srgbClr val="6F6F6F"/>
            </a:solidFill>
            <a:prstDash val="solid"/>
            <a:miter/>
          </a:ln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6"/>
          <a:srcRect t="14515" b="11484"/>
          <a:stretch>
            <a:fillRect/>
          </a:stretch>
        </p:blipFill>
        <p:spPr>
          <a:xfrm>
            <a:off x="3493181" y="2738865"/>
            <a:ext cx="1184897" cy="1151055"/>
          </a:xfrm>
          <a:prstGeom prst="rect">
            <a:avLst/>
          </a:prstGeom>
          <a:noFill/>
          <a:ln w="12701" cap="flat">
            <a:solidFill>
              <a:srgbClr val="6F6F6F"/>
            </a:solidFill>
            <a:prstDash val="solid"/>
            <a:miter/>
          </a:ln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7"/>
          <a:srcRect l="2898" t="10678" r="3238" b="20537"/>
          <a:stretch>
            <a:fillRect/>
          </a:stretch>
        </p:blipFill>
        <p:spPr>
          <a:xfrm>
            <a:off x="4885492" y="2738417"/>
            <a:ext cx="1184897" cy="1139891"/>
          </a:xfrm>
          <a:prstGeom prst="rect">
            <a:avLst/>
          </a:prstGeom>
          <a:noFill/>
          <a:ln w="12701" cap="flat">
            <a:solidFill>
              <a:srgbClr val="6F6F6F"/>
            </a:solidFill>
            <a:prstDash val="solid"/>
            <a:miter/>
          </a:ln>
        </p:spPr>
      </p:pic>
      <p:sp>
        <p:nvSpPr>
          <p:cNvPr id="12" name="Content Placeholder 2"/>
          <p:cNvSpPr txBox="1"/>
          <p:nvPr/>
        </p:nvSpPr>
        <p:spPr>
          <a:xfrm>
            <a:off x="1847865" y="4100608"/>
            <a:ext cx="1743623" cy="52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ea typeface="ＭＳ Ｐゴシック"/>
                <a:cs typeface="DejaVu Sans"/>
              </a:rPr>
              <a:t>Segmentation</a:t>
            </a:r>
          </a:p>
        </p:txBody>
      </p:sp>
      <p:sp>
        <p:nvSpPr>
          <p:cNvPr id="13" name="Content Placeholder 2"/>
          <p:cNvSpPr txBox="1"/>
          <p:nvPr/>
        </p:nvSpPr>
        <p:spPr>
          <a:xfrm>
            <a:off x="3163888" y="4110593"/>
            <a:ext cx="1767004" cy="6100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ea typeface="ＭＳ Ｐゴシック"/>
                <a:cs typeface="DejaVu Sans"/>
              </a:rPr>
              <a:t>Machine Learning, Detection</a:t>
            </a:r>
          </a:p>
        </p:txBody>
      </p:sp>
      <p:sp>
        <p:nvSpPr>
          <p:cNvPr id="14" name="Content Placeholder 2"/>
          <p:cNvSpPr txBox="1"/>
          <p:nvPr/>
        </p:nvSpPr>
        <p:spPr>
          <a:xfrm>
            <a:off x="4610395" y="4111700"/>
            <a:ext cx="1767004" cy="52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ea typeface="ＭＳ Ｐゴシック"/>
                <a:cs typeface="DejaVu Sans"/>
              </a:rPr>
              <a:t>Image Pyramids</a:t>
            </a:r>
          </a:p>
        </p:txBody>
      </p:sp>
      <p:sp>
        <p:nvSpPr>
          <p:cNvPr id="15" name="Content Placeholder 2"/>
          <p:cNvSpPr txBox="1"/>
          <p:nvPr/>
        </p:nvSpPr>
        <p:spPr>
          <a:xfrm>
            <a:off x="6002715" y="4100608"/>
            <a:ext cx="1767004" cy="52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ea typeface="ＭＳ Ｐゴシック"/>
                <a:cs typeface="DejaVu Sans"/>
              </a:rPr>
              <a:t>Transforms</a:t>
            </a:r>
          </a:p>
        </p:txBody>
      </p:sp>
      <p:sp>
        <p:nvSpPr>
          <p:cNvPr id="16" name="Content Placeholder 2"/>
          <p:cNvSpPr txBox="1"/>
          <p:nvPr/>
        </p:nvSpPr>
        <p:spPr>
          <a:xfrm>
            <a:off x="7395027" y="4100608"/>
            <a:ext cx="1767004" cy="52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ea typeface="ＭＳ Ｐゴシック"/>
                <a:cs typeface="DejaVu Sans"/>
              </a:rPr>
              <a:t>Fitting</a:t>
            </a:r>
          </a:p>
        </p:txBody>
      </p:sp>
      <p:sp>
        <p:nvSpPr>
          <p:cNvPr id="17" name="Content Placeholder 2"/>
          <p:cNvSpPr txBox="1"/>
          <p:nvPr/>
        </p:nvSpPr>
        <p:spPr>
          <a:xfrm>
            <a:off x="311243" y="2126647"/>
            <a:ext cx="4654661" cy="3502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0" compatLnSpc="1">
            <a:no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15" b="1" i="0" u="none" strike="noStrike" kern="1200" cap="all" spc="0" baseline="0">
                <a:solidFill>
                  <a:srgbClr val="FFFFFF"/>
                </a:solidFill>
                <a:uFillTx/>
                <a:latin typeface="Trebuchet MS" pitchFamily="34"/>
                <a:ea typeface="ＭＳ Ｐゴシック"/>
                <a:cs typeface="DejaVu Sans"/>
              </a:rPr>
              <a:t>Image</a:t>
            </a:r>
            <a:r>
              <a:rPr lang="en-US" sz="1715" b="0" i="0" u="none" strike="noStrike" kern="1200" cap="all" spc="0" baseline="0">
                <a:solidFill>
                  <a:srgbClr val="FFFFFF"/>
                </a:solidFill>
                <a:uFillTx/>
                <a:latin typeface="Trebuchet MS" pitchFamily="34"/>
                <a:ea typeface="ＭＳ Ｐゴシック"/>
                <a:cs typeface="DejaVu Sans"/>
              </a:rPr>
              <a:t> </a:t>
            </a:r>
            <a:r>
              <a:rPr lang="en-US" sz="1715" b="1" i="0" u="none" strike="noStrike" kern="1200" cap="all" spc="0" baseline="0">
                <a:solidFill>
                  <a:srgbClr val="FFFFFF"/>
                </a:solidFill>
                <a:uFillTx/>
                <a:latin typeface="Trebuchet MS" pitchFamily="34"/>
                <a:ea typeface="ＭＳ Ｐゴシック"/>
                <a:cs typeface="DejaVu Sans"/>
              </a:rPr>
              <a:t>processing</a:t>
            </a:r>
          </a:p>
        </p:txBody>
      </p:sp>
      <p:sp>
        <p:nvSpPr>
          <p:cNvPr id="18" name="Content Placeholder 2"/>
          <p:cNvSpPr txBox="1"/>
          <p:nvPr/>
        </p:nvSpPr>
        <p:spPr>
          <a:xfrm>
            <a:off x="311243" y="4808802"/>
            <a:ext cx="4654661" cy="3502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0" compatLnSpc="1">
            <a:no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15" b="1" i="0" u="none" strike="noStrike" kern="1200" cap="all" spc="0" baseline="0">
                <a:solidFill>
                  <a:srgbClr val="FFFFFF"/>
                </a:solidFill>
                <a:uFillTx/>
                <a:latin typeface="Trebuchet MS" pitchFamily="34"/>
                <a:ea typeface="ＭＳ Ｐゴシック"/>
                <a:cs typeface="DejaVu Sans"/>
              </a:rPr>
              <a:t>Video, Stereo, and 3D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415" y="5506105"/>
            <a:ext cx="1178972" cy="1151055"/>
          </a:xfrm>
          <a:prstGeom prst="rect">
            <a:avLst/>
          </a:prstGeom>
          <a:noFill/>
          <a:ln w="12701" cap="flat">
            <a:solidFill>
              <a:srgbClr val="006A9A"/>
            </a:solidFill>
            <a:prstDash val="solid"/>
            <a:miter/>
          </a:ln>
        </p:spPr>
      </p:pic>
      <p:sp>
        <p:nvSpPr>
          <p:cNvPr id="20" name="Content Placeholder 2"/>
          <p:cNvSpPr txBox="1"/>
          <p:nvPr/>
        </p:nvSpPr>
        <p:spPr>
          <a:xfrm>
            <a:off x="446519" y="6784436"/>
            <a:ext cx="1767004" cy="52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ea typeface="ＭＳ Ｐゴシック"/>
                <a:cs typeface="DejaVu Sans"/>
              </a:rPr>
              <a:t>Camera Calibration</a:t>
            </a:r>
          </a:p>
        </p:txBody>
      </p:sp>
      <p:pic>
        <p:nvPicPr>
          <p:cNvPr id="21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5491" y="5506416"/>
            <a:ext cx="1178972" cy="1158837"/>
          </a:xfrm>
          <a:prstGeom prst="rect">
            <a:avLst/>
          </a:prstGeom>
          <a:noFill/>
          <a:ln w="12701" cap="flat">
            <a:solidFill>
              <a:srgbClr val="006A9A"/>
            </a:solidFill>
            <a:prstDash val="solid"/>
            <a:miter/>
          </a:ln>
        </p:spPr>
      </p:pic>
      <p:sp>
        <p:nvSpPr>
          <p:cNvPr id="22" name="Content Placeholder 2"/>
          <p:cNvSpPr txBox="1"/>
          <p:nvPr/>
        </p:nvSpPr>
        <p:spPr>
          <a:xfrm>
            <a:off x="2111916" y="6784436"/>
            <a:ext cx="1182758" cy="52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ea typeface="ＭＳ Ｐゴシック"/>
                <a:cs typeface="DejaVu Sans"/>
              </a:rPr>
              <a:t>Features</a:t>
            </a:r>
          </a:p>
        </p:txBody>
      </p:sp>
      <p:pic>
        <p:nvPicPr>
          <p:cNvPr id="23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6568" y="5506096"/>
            <a:ext cx="1178881" cy="1150964"/>
          </a:xfrm>
          <a:prstGeom prst="rect">
            <a:avLst/>
          </a:prstGeom>
          <a:noFill/>
          <a:ln w="12701" cap="flat">
            <a:solidFill>
              <a:srgbClr val="006A9A"/>
            </a:solidFill>
            <a:prstDash val="solid"/>
            <a:miter/>
          </a:ln>
        </p:spPr>
      </p:pic>
      <p:sp>
        <p:nvSpPr>
          <p:cNvPr id="24" name="Content Placeholder 2"/>
          <p:cNvSpPr txBox="1"/>
          <p:nvPr/>
        </p:nvSpPr>
        <p:spPr>
          <a:xfrm>
            <a:off x="3493181" y="6784436"/>
            <a:ext cx="1193045" cy="52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ea typeface="ＭＳ Ｐゴシック"/>
                <a:cs typeface="DejaVu Sans"/>
              </a:rPr>
              <a:t>Depth Maps</a:t>
            </a:r>
          </a:p>
        </p:txBody>
      </p:sp>
      <p:pic>
        <p:nvPicPr>
          <p:cNvPr id="25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2931" y="2738865"/>
            <a:ext cx="1178972" cy="1151055"/>
          </a:xfrm>
          <a:prstGeom prst="rect">
            <a:avLst/>
          </a:prstGeom>
          <a:noFill/>
          <a:ln w="12701" cap="flat">
            <a:solidFill>
              <a:srgbClr val="6F6F6F"/>
            </a:solidFill>
            <a:prstDash val="solid"/>
            <a:miter/>
          </a:ln>
        </p:spPr>
      </p:pic>
      <p:sp>
        <p:nvSpPr>
          <p:cNvPr id="26" name="Content Placeholder 2"/>
          <p:cNvSpPr txBox="1"/>
          <p:nvPr/>
        </p:nvSpPr>
        <p:spPr>
          <a:xfrm>
            <a:off x="4895240" y="6795528"/>
            <a:ext cx="1180280" cy="52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ea typeface="ＭＳ Ｐゴシック"/>
                <a:cs typeface="DejaVu Sans"/>
              </a:rPr>
              <a:t>Optical Flow</a:t>
            </a:r>
          </a:p>
        </p:txBody>
      </p:sp>
      <p:pic>
        <p:nvPicPr>
          <p:cNvPr id="27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8621" y="5506105"/>
            <a:ext cx="1178972" cy="1151055"/>
          </a:xfrm>
          <a:prstGeom prst="rect">
            <a:avLst/>
          </a:prstGeom>
          <a:noFill/>
          <a:ln w="12701" cap="flat">
            <a:solidFill>
              <a:srgbClr val="006A9A"/>
            </a:solidFill>
            <a:prstDash val="solid"/>
            <a:miter/>
          </a:ln>
        </p:spPr>
      </p:pic>
      <p:sp>
        <p:nvSpPr>
          <p:cNvPr id="28" name="Content Placeholder 2"/>
          <p:cNvSpPr txBox="1"/>
          <p:nvPr/>
        </p:nvSpPr>
        <p:spPr>
          <a:xfrm>
            <a:off x="6277813" y="6806619"/>
            <a:ext cx="1189177" cy="52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ea typeface="ＭＳ Ｐゴシック"/>
                <a:cs typeface="DejaVu Sans"/>
              </a:rPr>
              <a:t>Inpainting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7668798" y="6785817"/>
            <a:ext cx="1190512" cy="5271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1" compatLnSpc="1">
            <a:noAutofit/>
          </a:bodyPr>
          <a:lstStyle/>
          <a:p>
            <a:pPr marL="0" marR="0" lvl="0" indent="0" algn="ctr" defTabSz="100796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47" b="0" i="0" u="none" strike="noStrike" kern="1200" cap="none" spc="0" baseline="0">
                <a:solidFill>
                  <a:srgbClr val="E1E1E1"/>
                </a:solidFill>
                <a:uFillTx/>
                <a:latin typeface="Trebuchet MS" pitchFamily="34"/>
                <a:ea typeface="ＭＳ Ｐゴシック"/>
                <a:cs typeface="DejaVu Sans"/>
              </a:rPr>
              <a:t>Tracking</a:t>
            </a:r>
          </a:p>
        </p:txBody>
      </p:sp>
      <p:pic>
        <p:nvPicPr>
          <p:cNvPr id="30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7544" y="5504715"/>
            <a:ext cx="1178972" cy="1151055"/>
          </a:xfrm>
          <a:prstGeom prst="rect">
            <a:avLst/>
          </a:prstGeom>
          <a:noFill/>
          <a:ln w="12701" cap="flat">
            <a:solidFill>
              <a:srgbClr val="006A9A"/>
            </a:solidFill>
            <a:prstDash val="solid"/>
            <a:miter/>
          </a:ln>
        </p:spPr>
      </p:pic>
      <p:pic>
        <p:nvPicPr>
          <p:cNvPr id="31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79698" y="5506416"/>
            <a:ext cx="1178972" cy="1158837"/>
          </a:xfrm>
          <a:prstGeom prst="rect">
            <a:avLst/>
          </a:prstGeom>
          <a:noFill/>
          <a:ln w="12701" cap="flat">
            <a:solidFill>
              <a:srgbClr val="006A9A"/>
            </a:solidFill>
            <a:prstDash val="solid"/>
            <a:miter/>
          </a:ln>
        </p:spPr>
      </p:pic>
      <p:sp>
        <p:nvSpPr>
          <p:cNvPr id="32" name="Text Placeholder 1"/>
          <p:cNvSpPr txBox="1"/>
          <p:nvPr/>
        </p:nvSpPr>
        <p:spPr>
          <a:xfrm>
            <a:off x="2395426" y="1905289"/>
            <a:ext cx="7445108" cy="13356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794" tIns="50401" rIns="100794" bIns="50401" anchor="t" anchorCtr="0" compatLnSpc="1">
            <a:noAutofit/>
          </a:bodyPr>
          <a:lstStyle/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86" b="0" i="0" u="none" strike="noStrike" kern="0" cap="none" spc="0" baseline="0">
                <a:solidFill>
                  <a:srgbClr val="6F6F6F"/>
                </a:solidFill>
                <a:uFillTx/>
                <a:latin typeface="Trebuchet MS" pitchFamily="34"/>
              </a:rPr>
              <a:t>OpenCV4Tegra — Accelerated CUDA+NEON+GLSL+TBB multithreading</a:t>
            </a:r>
          </a:p>
          <a:p>
            <a:pPr marL="0" marR="0" lvl="0" indent="0" algn="l" defTabSz="10079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70" b="0" i="0" u="none" strike="noStrike" kern="0" cap="none" spc="0" baseline="0">
              <a:solidFill>
                <a:srgbClr val="B3B3B3"/>
              </a:solidFill>
              <a:uFillTx/>
              <a:latin typeface="Trebuchet MS" pitchFamily="34"/>
            </a:endParaRPr>
          </a:p>
        </p:txBody>
      </p:sp>
      <p:sp>
        <p:nvSpPr>
          <p:cNvPr id="33" name="Rectangle 33"/>
          <p:cNvSpPr/>
          <p:nvPr/>
        </p:nvSpPr>
        <p:spPr>
          <a:xfrm>
            <a:off x="7783830" y="7349490"/>
            <a:ext cx="2099078" cy="210183"/>
          </a:xfrm>
          <a:prstGeom prst="rect">
            <a:avLst/>
          </a:prstGeom>
          <a:solidFill>
            <a:srgbClr val="2222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MY" sz="1800" b="0" i="0" u="none" strike="noStrike" kern="1200" cap="none" spc="0" baseline="0">
              <a:solidFill>
                <a:srgbClr val="FFFFFF"/>
              </a:solidFill>
              <a:uFillTx/>
              <a:latin typeface="Trebuchet MS"/>
            </a:endParaRPr>
          </a:p>
        </p:txBody>
      </p:sp>
    </p:spTree>
  </p:cSld>
  <p:clrMapOvr>
    <a:masterClrMapping/>
  </p:clrMapOvr>
  <p:transition spd="med" advTm="38856">
    <p:fade/>
  </p:transition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itle &amp; Bulle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trospe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Retrospe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1475</Words>
  <Application>Microsoft Office PowerPoint</Application>
  <PresentationFormat>Widescreen</PresentationFormat>
  <Paragraphs>240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MS PGothic</vt:lpstr>
      <vt:lpstr>MS PGothic</vt:lpstr>
      <vt:lpstr>Arial</vt:lpstr>
      <vt:lpstr>Calibri</vt:lpstr>
      <vt:lpstr>Calibri Light</vt:lpstr>
      <vt:lpstr>DejaVu Sans</vt:lpstr>
      <vt:lpstr>FreeSans</vt:lpstr>
      <vt:lpstr>Liberation Sans</vt:lpstr>
      <vt:lpstr>Liberation Serif</vt:lpstr>
      <vt:lpstr>Noto Sans CJK SC Regular</vt:lpstr>
      <vt:lpstr>StarSymbol</vt:lpstr>
      <vt:lpstr>Trebuchet MS</vt:lpstr>
      <vt:lpstr>Default</vt:lpstr>
      <vt:lpstr>1_Title &amp; Bullet </vt:lpstr>
      <vt:lpstr>Retrospect</vt:lpstr>
      <vt:lpstr>1_Retrospect</vt:lpstr>
      <vt:lpstr>OpenCV with USB Camera and Pi Camera</vt:lpstr>
      <vt:lpstr> Robot Operating System (ROS)</vt:lpstr>
      <vt:lpstr>Computer Vision Sounds Awesome…  …But what is it?</vt:lpstr>
      <vt:lpstr> CV: Glad you asked.</vt:lpstr>
      <vt:lpstr> Challenge: Lighting Conditions</vt:lpstr>
      <vt:lpstr> Challenge: Background Clutter</vt:lpstr>
      <vt:lpstr> Challenge: Motion</vt:lpstr>
      <vt:lpstr> Challenge: Occlusion</vt:lpstr>
      <vt:lpstr> OpenCV Library</vt:lpstr>
      <vt:lpstr> Neural Networks</vt:lpstr>
      <vt:lpstr>PowerPoint Presentation</vt:lpstr>
      <vt:lpstr> ImageNet Recognition Challenge</vt:lpstr>
      <vt:lpstr> Deep Neural Networks </vt:lpstr>
      <vt:lpstr>PowerPoint Presentation</vt:lpstr>
      <vt:lpstr> Vision Summary</vt:lpstr>
      <vt:lpstr>OpenCV</vt:lpstr>
      <vt:lpstr>Install additional package in Turtlebot Pi</vt:lpstr>
      <vt:lpstr>Testing Camera</vt:lpstr>
      <vt:lpstr>PowerPoint Presentation</vt:lpstr>
      <vt:lpstr>cv2 and sensor_msgs/Image</vt:lpstr>
      <vt:lpstr>Introduction to OpenCV</vt:lpstr>
      <vt:lpstr>PowerPoint Presentation</vt:lpstr>
      <vt:lpstr>Drawing on an image</vt:lpstr>
      <vt:lpstr>Put Text</vt:lpstr>
      <vt:lpstr>Detecting Object</vt:lpstr>
      <vt:lpstr>OpenCV and ROS</vt:lpstr>
      <vt:lpstr>Detect Green ball</vt:lpstr>
      <vt:lpstr>PowerPoint Presentation</vt:lpstr>
      <vt:lpstr>Task</vt:lpstr>
      <vt:lpstr>Task</vt:lpstr>
      <vt:lpstr>End of DAY 3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with USB Camera and Pi Camera</dc:title>
  <dc:creator>Zool Ismail</dc:creator>
  <cp:lastModifiedBy>Zool Ismail</cp:lastModifiedBy>
  <cp:revision>4</cp:revision>
  <dcterms:created xsi:type="dcterms:W3CDTF">2019-07-16T00:26:40Z</dcterms:created>
  <dcterms:modified xsi:type="dcterms:W3CDTF">2019-07-18T14:21:17Z</dcterms:modified>
</cp:coreProperties>
</file>